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8" r:id="rId27"/>
    <p:sldId id="291" r:id="rId28"/>
    <p:sldId id="289" r:id="rId29"/>
    <p:sldId id="290" r:id="rId30"/>
    <p:sldId id="292" r:id="rId31"/>
    <p:sldId id="29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519F40-78B6-473D-B6DB-E1878D65FD4F}" v="106" dt="2022-06-07T21:01:20.8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k jain" userId="b56cc697e4eaec81" providerId="LiveId" clId="{D3519F40-78B6-473D-B6DB-E1878D65FD4F}"/>
    <pc:docChg chg="undo custSel addSld delSld modSld sldOrd">
      <pc:chgData name="kartik jain" userId="b56cc697e4eaec81" providerId="LiveId" clId="{D3519F40-78B6-473D-B6DB-E1878D65FD4F}" dt="2022-06-07T21:04:30.709" v="1570" actId="207"/>
      <pc:docMkLst>
        <pc:docMk/>
      </pc:docMkLst>
      <pc:sldChg chg="modSp mod">
        <pc:chgData name="kartik jain" userId="b56cc697e4eaec81" providerId="LiveId" clId="{D3519F40-78B6-473D-B6DB-E1878D65FD4F}" dt="2022-06-07T21:04:30.709" v="1570" actId="207"/>
        <pc:sldMkLst>
          <pc:docMk/>
          <pc:sldMk cId="2103539628" sldId="257"/>
        </pc:sldMkLst>
        <pc:spChg chg="mod">
          <ac:chgData name="kartik jain" userId="b56cc697e4eaec81" providerId="LiveId" clId="{D3519F40-78B6-473D-B6DB-E1878D65FD4F}" dt="2022-06-07T21:04:30.709" v="1570" actId="207"/>
          <ac:spMkLst>
            <pc:docMk/>
            <pc:sldMk cId="2103539628" sldId="257"/>
            <ac:spMk id="3" creationId="{C888E326-810C-2AA2-04ED-D160A053B3D4}"/>
          </ac:spMkLst>
        </pc:spChg>
      </pc:sldChg>
      <pc:sldChg chg="modSp mod">
        <pc:chgData name="kartik jain" userId="b56cc697e4eaec81" providerId="LiveId" clId="{D3519F40-78B6-473D-B6DB-E1878D65FD4F}" dt="2022-06-07T18:23:11.896" v="745" actId="1076"/>
        <pc:sldMkLst>
          <pc:docMk/>
          <pc:sldMk cId="2639384247" sldId="259"/>
        </pc:sldMkLst>
        <pc:spChg chg="mod">
          <ac:chgData name="kartik jain" userId="b56cc697e4eaec81" providerId="LiveId" clId="{D3519F40-78B6-473D-B6DB-E1878D65FD4F}" dt="2022-06-07T18:23:11.896" v="745" actId="1076"/>
          <ac:spMkLst>
            <pc:docMk/>
            <pc:sldMk cId="2639384247" sldId="259"/>
            <ac:spMk id="2" creationId="{FF220FA6-7169-BC61-EACF-7E6A0BD79265}"/>
          </ac:spMkLst>
        </pc:spChg>
      </pc:sldChg>
      <pc:sldChg chg="modSp mod">
        <pc:chgData name="kartik jain" userId="b56cc697e4eaec81" providerId="LiveId" clId="{D3519F40-78B6-473D-B6DB-E1878D65FD4F}" dt="2022-06-07T12:41:35.156" v="1" actId="14100"/>
        <pc:sldMkLst>
          <pc:docMk/>
          <pc:sldMk cId="2177671160" sldId="262"/>
        </pc:sldMkLst>
        <pc:picChg chg="mod">
          <ac:chgData name="kartik jain" userId="b56cc697e4eaec81" providerId="LiveId" clId="{D3519F40-78B6-473D-B6DB-E1878D65FD4F}" dt="2022-06-07T12:41:35.156" v="1" actId="14100"/>
          <ac:picMkLst>
            <pc:docMk/>
            <pc:sldMk cId="2177671160" sldId="262"/>
            <ac:picMk id="3" creationId="{33EE517A-645F-7F9B-13A1-56645A736F20}"/>
          </ac:picMkLst>
        </pc:picChg>
      </pc:sldChg>
      <pc:sldChg chg="addSp modSp mod">
        <pc:chgData name="kartik jain" userId="b56cc697e4eaec81" providerId="LiveId" clId="{D3519F40-78B6-473D-B6DB-E1878D65FD4F}" dt="2022-06-07T14:07:37.343" v="118" actId="1076"/>
        <pc:sldMkLst>
          <pc:docMk/>
          <pc:sldMk cId="1791923645" sldId="263"/>
        </pc:sldMkLst>
        <pc:spChg chg="add mod">
          <ac:chgData name="kartik jain" userId="b56cc697e4eaec81" providerId="LiveId" clId="{D3519F40-78B6-473D-B6DB-E1878D65FD4F}" dt="2022-06-07T14:07:07.828" v="110" actId="1076"/>
          <ac:spMkLst>
            <pc:docMk/>
            <pc:sldMk cId="1791923645" sldId="263"/>
            <ac:spMk id="2" creationId="{AD6B30F9-67ED-759F-E451-0573E8A805BC}"/>
          </ac:spMkLst>
        </pc:spChg>
        <pc:spChg chg="add mod">
          <ac:chgData name="kartik jain" userId="b56cc697e4eaec81" providerId="LiveId" clId="{D3519F40-78B6-473D-B6DB-E1878D65FD4F}" dt="2022-06-07T14:07:12.526" v="111" actId="1076"/>
          <ac:spMkLst>
            <pc:docMk/>
            <pc:sldMk cId="1791923645" sldId="263"/>
            <ac:spMk id="3" creationId="{E61B4E81-EB6A-4785-B9F6-8D9097E2EF57}"/>
          </ac:spMkLst>
        </pc:spChg>
        <pc:picChg chg="add mod">
          <ac:chgData name="kartik jain" userId="b56cc697e4eaec81" providerId="LiveId" clId="{D3519F40-78B6-473D-B6DB-E1878D65FD4F}" dt="2022-06-07T14:07:37.343" v="118" actId="1076"/>
          <ac:picMkLst>
            <pc:docMk/>
            <pc:sldMk cId="1791923645" sldId="263"/>
            <ac:picMk id="5" creationId="{97BBD487-59FC-A114-0D17-A98C71AAF911}"/>
          </ac:picMkLst>
        </pc:picChg>
      </pc:sldChg>
      <pc:sldChg chg="addSp modSp mod">
        <pc:chgData name="kartik jain" userId="b56cc697e4eaec81" providerId="LiveId" clId="{D3519F40-78B6-473D-B6DB-E1878D65FD4F}" dt="2022-06-07T13:57:26.769" v="99" actId="14100"/>
        <pc:sldMkLst>
          <pc:docMk/>
          <pc:sldMk cId="2649884686" sldId="264"/>
        </pc:sldMkLst>
        <pc:picChg chg="add mod modCrop">
          <ac:chgData name="kartik jain" userId="b56cc697e4eaec81" providerId="LiveId" clId="{D3519F40-78B6-473D-B6DB-E1878D65FD4F}" dt="2022-06-07T13:57:26.769" v="99" actId="14100"/>
          <ac:picMkLst>
            <pc:docMk/>
            <pc:sldMk cId="2649884686" sldId="264"/>
            <ac:picMk id="3" creationId="{0B3A4D76-6B2C-A57C-8A3C-47B1F55A7712}"/>
          </ac:picMkLst>
        </pc:picChg>
      </pc:sldChg>
      <pc:sldChg chg="addSp delSp modSp new mod">
        <pc:chgData name="kartik jain" userId="b56cc697e4eaec81" providerId="LiveId" clId="{D3519F40-78B6-473D-B6DB-E1878D65FD4F}" dt="2022-06-07T14:39:38.283" v="201" actId="1076"/>
        <pc:sldMkLst>
          <pc:docMk/>
          <pc:sldMk cId="1489590514" sldId="265"/>
        </pc:sldMkLst>
        <pc:spChg chg="add mod">
          <ac:chgData name="kartik jain" userId="b56cc697e4eaec81" providerId="LiveId" clId="{D3519F40-78B6-473D-B6DB-E1878D65FD4F}" dt="2022-06-07T14:39:38.283" v="201" actId="1076"/>
          <ac:spMkLst>
            <pc:docMk/>
            <pc:sldMk cId="1489590514" sldId="265"/>
            <ac:spMk id="8" creationId="{A75AE2F3-5BB4-DE7B-821D-1F96E93AC3B4}"/>
          </ac:spMkLst>
        </pc:spChg>
        <pc:picChg chg="add del mod">
          <ac:chgData name="kartik jain" userId="b56cc697e4eaec81" providerId="LiveId" clId="{D3519F40-78B6-473D-B6DB-E1878D65FD4F}" dt="2022-06-07T14:14:37.707" v="119" actId="21"/>
          <ac:picMkLst>
            <pc:docMk/>
            <pc:sldMk cId="1489590514" sldId="265"/>
            <ac:picMk id="3" creationId="{3D8E95CB-3D05-F6D7-231F-6F3713B06087}"/>
          </ac:picMkLst>
        </pc:picChg>
        <pc:picChg chg="add del mod">
          <ac:chgData name="kartik jain" userId="b56cc697e4eaec81" providerId="LiveId" clId="{D3519F40-78B6-473D-B6DB-E1878D65FD4F}" dt="2022-06-07T14:36:57.775" v="123" actId="21"/>
          <ac:picMkLst>
            <pc:docMk/>
            <pc:sldMk cId="1489590514" sldId="265"/>
            <ac:picMk id="5" creationId="{170C75F2-5E3B-C7EF-9D51-BA83FFD32DCC}"/>
          </ac:picMkLst>
        </pc:picChg>
        <pc:picChg chg="add mod">
          <ac:chgData name="kartik jain" userId="b56cc697e4eaec81" providerId="LiveId" clId="{D3519F40-78B6-473D-B6DB-E1878D65FD4F}" dt="2022-06-07T14:37:21.447" v="127" actId="1076"/>
          <ac:picMkLst>
            <pc:docMk/>
            <pc:sldMk cId="1489590514" sldId="265"/>
            <ac:picMk id="7" creationId="{96A741C0-8B1B-F011-55E3-B6E435A4D02C}"/>
          </ac:picMkLst>
        </pc:picChg>
      </pc:sldChg>
      <pc:sldChg chg="addSp delSp modSp new mod">
        <pc:chgData name="kartik jain" userId="b56cc697e4eaec81" providerId="LiveId" clId="{D3519F40-78B6-473D-B6DB-E1878D65FD4F}" dt="2022-06-07T16:54:30.547" v="450" actId="14100"/>
        <pc:sldMkLst>
          <pc:docMk/>
          <pc:sldMk cId="2568320098" sldId="266"/>
        </pc:sldMkLst>
        <pc:spChg chg="add mod">
          <ac:chgData name="kartik jain" userId="b56cc697e4eaec81" providerId="LiveId" clId="{D3519F40-78B6-473D-B6DB-E1878D65FD4F}" dt="2022-06-07T16:54:11.824" v="446" actId="1076"/>
          <ac:spMkLst>
            <pc:docMk/>
            <pc:sldMk cId="2568320098" sldId="266"/>
            <ac:spMk id="2" creationId="{35A71A50-34D9-EE3B-5EF4-AF504BF5DB32}"/>
          </ac:spMkLst>
        </pc:spChg>
        <pc:spChg chg="add del mod">
          <ac:chgData name="kartik jain" userId="b56cc697e4eaec81" providerId="LiveId" clId="{D3519F40-78B6-473D-B6DB-E1878D65FD4F}" dt="2022-06-07T16:39:52.453" v="409"/>
          <ac:spMkLst>
            <pc:docMk/>
            <pc:sldMk cId="2568320098" sldId="266"/>
            <ac:spMk id="4" creationId="{8710CF36-4558-D5F4-D99A-3AD16D0F929E}"/>
          </ac:spMkLst>
        </pc:spChg>
        <pc:spChg chg="add mod">
          <ac:chgData name="kartik jain" userId="b56cc697e4eaec81" providerId="LiveId" clId="{D3519F40-78B6-473D-B6DB-E1878D65FD4F}" dt="2022-06-07T16:54:25.463" v="449" actId="1076"/>
          <ac:spMkLst>
            <pc:docMk/>
            <pc:sldMk cId="2568320098" sldId="266"/>
            <ac:spMk id="5" creationId="{81F38896-FC1C-2CAA-775C-61A18A8A5DEC}"/>
          </ac:spMkLst>
        </pc:spChg>
        <pc:picChg chg="add del mod">
          <ac:chgData name="kartik jain" userId="b56cc697e4eaec81" providerId="LiveId" clId="{D3519F40-78B6-473D-B6DB-E1878D65FD4F}" dt="2022-06-07T15:04:50.241" v="215"/>
          <ac:picMkLst>
            <pc:docMk/>
            <pc:sldMk cId="2568320098" sldId="266"/>
            <ac:picMk id="3" creationId="{4BBD3984-7FC1-AC07-C8AF-A40B9F962100}"/>
          </ac:picMkLst>
        </pc:picChg>
        <pc:picChg chg="add mod">
          <ac:chgData name="kartik jain" userId="b56cc697e4eaec81" providerId="LiveId" clId="{D3519F40-78B6-473D-B6DB-E1878D65FD4F}" dt="2022-06-07T16:54:30.547" v="450" actId="14100"/>
          <ac:picMkLst>
            <pc:docMk/>
            <pc:sldMk cId="2568320098" sldId="266"/>
            <ac:picMk id="7" creationId="{52837A7A-D74D-E140-0EFA-A5B2BDFA73B1}"/>
          </ac:picMkLst>
        </pc:picChg>
      </pc:sldChg>
      <pc:sldChg chg="addSp modSp new mod">
        <pc:chgData name="kartik jain" userId="b56cc697e4eaec81" providerId="LiveId" clId="{D3519F40-78B6-473D-B6DB-E1878D65FD4F}" dt="2022-06-07T17:05:24.392" v="476" actId="1076"/>
        <pc:sldMkLst>
          <pc:docMk/>
          <pc:sldMk cId="2863029023" sldId="267"/>
        </pc:sldMkLst>
        <pc:spChg chg="add mod">
          <ac:chgData name="kartik jain" userId="b56cc697e4eaec81" providerId="LiveId" clId="{D3519F40-78B6-473D-B6DB-E1878D65FD4F}" dt="2022-06-07T17:04:18.593" v="463" actId="255"/>
          <ac:spMkLst>
            <pc:docMk/>
            <pc:sldMk cId="2863029023" sldId="267"/>
            <ac:spMk id="2" creationId="{E4A2D7B1-E6A8-3C58-6C77-5232C705A6A2}"/>
          </ac:spMkLst>
        </pc:spChg>
        <pc:spChg chg="add mod">
          <ac:chgData name="kartik jain" userId="b56cc697e4eaec81" providerId="LiveId" clId="{D3519F40-78B6-473D-B6DB-E1878D65FD4F}" dt="2022-06-07T17:04:43.755" v="471" actId="20577"/>
          <ac:spMkLst>
            <pc:docMk/>
            <pc:sldMk cId="2863029023" sldId="267"/>
            <ac:spMk id="3" creationId="{BFC32562-A349-1A50-796C-1A2A7B7DBDF0}"/>
          </ac:spMkLst>
        </pc:spChg>
        <pc:picChg chg="add mod">
          <ac:chgData name="kartik jain" userId="b56cc697e4eaec81" providerId="LiveId" clId="{D3519F40-78B6-473D-B6DB-E1878D65FD4F}" dt="2022-06-07T17:05:24.392" v="476" actId="1076"/>
          <ac:picMkLst>
            <pc:docMk/>
            <pc:sldMk cId="2863029023" sldId="267"/>
            <ac:picMk id="5" creationId="{1EE09865-300A-542C-27B3-592AF567063C}"/>
          </ac:picMkLst>
        </pc:picChg>
      </pc:sldChg>
      <pc:sldChg chg="addSp delSp modSp new mod">
        <pc:chgData name="kartik jain" userId="b56cc697e4eaec81" providerId="LiveId" clId="{D3519F40-78B6-473D-B6DB-E1878D65FD4F}" dt="2022-06-07T17:21:46.832" v="589" actId="1076"/>
        <pc:sldMkLst>
          <pc:docMk/>
          <pc:sldMk cId="3986519529" sldId="268"/>
        </pc:sldMkLst>
        <pc:spChg chg="add del mod">
          <ac:chgData name="kartik jain" userId="b56cc697e4eaec81" providerId="LiveId" clId="{D3519F40-78B6-473D-B6DB-E1878D65FD4F}" dt="2022-06-07T17:05:57.111" v="487"/>
          <ac:spMkLst>
            <pc:docMk/>
            <pc:sldMk cId="3986519529" sldId="268"/>
            <ac:spMk id="2" creationId="{7E2BA86A-75F0-B453-30D9-1C4F789A858B}"/>
          </ac:spMkLst>
        </pc:spChg>
        <pc:spChg chg="add del mod">
          <ac:chgData name="kartik jain" userId="b56cc697e4eaec81" providerId="LiveId" clId="{D3519F40-78B6-473D-B6DB-E1878D65FD4F}" dt="2022-06-07T17:05:57.111" v="489"/>
          <ac:spMkLst>
            <pc:docMk/>
            <pc:sldMk cId="3986519529" sldId="268"/>
            <ac:spMk id="3" creationId="{3F8A1DF7-083A-E140-5034-08D3DB3B2DEE}"/>
          </ac:spMkLst>
        </pc:spChg>
        <pc:spChg chg="add del mod">
          <ac:chgData name="kartik jain" userId="b56cc697e4eaec81" providerId="LiveId" clId="{D3519F40-78B6-473D-B6DB-E1878D65FD4F}" dt="2022-06-07T17:05:57.111" v="491"/>
          <ac:spMkLst>
            <pc:docMk/>
            <pc:sldMk cId="3986519529" sldId="268"/>
            <ac:spMk id="4" creationId="{0D6DEF09-BCDD-694B-A7A8-9F5D729B6CD4}"/>
          </ac:spMkLst>
        </pc:spChg>
        <pc:spChg chg="add del mod">
          <ac:chgData name="kartik jain" userId="b56cc697e4eaec81" providerId="LiveId" clId="{D3519F40-78B6-473D-B6DB-E1878D65FD4F}" dt="2022-06-07T17:05:57.111" v="493"/>
          <ac:spMkLst>
            <pc:docMk/>
            <pc:sldMk cId="3986519529" sldId="268"/>
            <ac:spMk id="5" creationId="{2A5BEEDA-FF31-ACB8-8AF4-8427D7718E0D}"/>
          </ac:spMkLst>
        </pc:spChg>
        <pc:spChg chg="add del mod">
          <ac:chgData name="kartik jain" userId="b56cc697e4eaec81" providerId="LiveId" clId="{D3519F40-78B6-473D-B6DB-E1878D65FD4F}" dt="2022-06-07T17:05:57.111" v="495"/>
          <ac:spMkLst>
            <pc:docMk/>
            <pc:sldMk cId="3986519529" sldId="268"/>
            <ac:spMk id="6" creationId="{B5982339-7716-2C14-9B8C-B4D31B94A09A}"/>
          </ac:spMkLst>
        </pc:spChg>
        <pc:spChg chg="add del mod">
          <ac:chgData name="kartik jain" userId="b56cc697e4eaec81" providerId="LiveId" clId="{D3519F40-78B6-473D-B6DB-E1878D65FD4F}" dt="2022-06-07T17:05:57.126" v="497"/>
          <ac:spMkLst>
            <pc:docMk/>
            <pc:sldMk cId="3986519529" sldId="268"/>
            <ac:spMk id="7" creationId="{FD7FB23C-C430-7DB7-175D-937A4211DA67}"/>
          </ac:spMkLst>
        </pc:spChg>
        <pc:spChg chg="add del mod">
          <ac:chgData name="kartik jain" userId="b56cc697e4eaec81" providerId="LiveId" clId="{D3519F40-78B6-473D-B6DB-E1878D65FD4F}" dt="2022-06-07T17:05:57.126" v="499"/>
          <ac:spMkLst>
            <pc:docMk/>
            <pc:sldMk cId="3986519529" sldId="268"/>
            <ac:spMk id="8" creationId="{7C97CBDB-8A39-31BF-D9B5-92641AF2B294}"/>
          </ac:spMkLst>
        </pc:spChg>
        <pc:spChg chg="add mod">
          <ac:chgData name="kartik jain" userId="b56cc697e4eaec81" providerId="LiveId" clId="{D3519F40-78B6-473D-B6DB-E1878D65FD4F}" dt="2022-06-07T17:21:46.832" v="589" actId="1076"/>
          <ac:spMkLst>
            <pc:docMk/>
            <pc:sldMk cId="3986519529" sldId="268"/>
            <ac:spMk id="9" creationId="{8D8B1160-B5D8-AA2A-B094-FDC379FFA4BB}"/>
          </ac:spMkLst>
        </pc:spChg>
        <pc:spChg chg="add del mod">
          <ac:chgData name="kartik jain" userId="b56cc697e4eaec81" providerId="LiveId" clId="{D3519F40-78B6-473D-B6DB-E1878D65FD4F}" dt="2022-06-07T17:15:09.071" v="527"/>
          <ac:spMkLst>
            <pc:docMk/>
            <pc:sldMk cId="3986519529" sldId="268"/>
            <ac:spMk id="10" creationId="{058F33CC-F373-6DFD-0BD2-084617705F05}"/>
          </ac:spMkLst>
        </pc:spChg>
        <pc:spChg chg="add mod">
          <ac:chgData name="kartik jain" userId="b56cc697e4eaec81" providerId="LiveId" clId="{D3519F40-78B6-473D-B6DB-E1878D65FD4F}" dt="2022-06-07T17:21:44.143" v="588" actId="1076"/>
          <ac:spMkLst>
            <pc:docMk/>
            <pc:sldMk cId="3986519529" sldId="268"/>
            <ac:spMk id="11" creationId="{8C8FE43E-0BAA-EA18-F302-36C3531A9C8C}"/>
          </ac:spMkLst>
        </pc:spChg>
        <pc:picChg chg="add mod">
          <ac:chgData name="kartik jain" userId="b56cc697e4eaec81" providerId="LiveId" clId="{D3519F40-78B6-473D-B6DB-E1878D65FD4F}" dt="2022-06-07T17:21:08.733" v="583" actId="14100"/>
          <ac:picMkLst>
            <pc:docMk/>
            <pc:sldMk cId="3986519529" sldId="268"/>
            <ac:picMk id="13" creationId="{18222FBE-3AD0-ED71-ADA8-5A47A4389F5B}"/>
          </ac:picMkLst>
        </pc:picChg>
      </pc:sldChg>
      <pc:sldChg chg="addSp delSp modSp new mod">
        <pc:chgData name="kartik jain" userId="b56cc697e4eaec81" providerId="LiveId" clId="{D3519F40-78B6-473D-B6DB-E1878D65FD4F}" dt="2022-06-07T18:11:35.723" v="655" actId="1076"/>
        <pc:sldMkLst>
          <pc:docMk/>
          <pc:sldMk cId="4122473904" sldId="269"/>
        </pc:sldMkLst>
        <pc:spChg chg="add del mod">
          <ac:chgData name="kartik jain" userId="b56cc697e4eaec81" providerId="LiveId" clId="{D3519F40-78B6-473D-B6DB-E1878D65FD4F}" dt="2022-06-07T17:23:23.706" v="615"/>
          <ac:spMkLst>
            <pc:docMk/>
            <pc:sldMk cId="4122473904" sldId="269"/>
            <ac:spMk id="2" creationId="{4D925364-7243-6E04-366E-049A2B22CFBA}"/>
          </ac:spMkLst>
        </pc:spChg>
        <pc:spChg chg="add mod">
          <ac:chgData name="kartik jain" userId="b56cc697e4eaec81" providerId="LiveId" clId="{D3519F40-78B6-473D-B6DB-E1878D65FD4F}" dt="2022-06-07T18:11:23.089" v="652" actId="1076"/>
          <ac:spMkLst>
            <pc:docMk/>
            <pc:sldMk cId="4122473904" sldId="269"/>
            <ac:spMk id="3" creationId="{96ED6004-E2F3-04BE-EB9B-3C3BE1D0F97A}"/>
          </ac:spMkLst>
        </pc:spChg>
        <pc:spChg chg="add mod">
          <ac:chgData name="kartik jain" userId="b56cc697e4eaec81" providerId="LiveId" clId="{D3519F40-78B6-473D-B6DB-E1878D65FD4F}" dt="2022-06-07T18:11:21.125" v="651" actId="1076"/>
          <ac:spMkLst>
            <pc:docMk/>
            <pc:sldMk cId="4122473904" sldId="269"/>
            <ac:spMk id="4" creationId="{CDA6D2F3-AC88-6EA2-3CD1-798727FE8B1E}"/>
          </ac:spMkLst>
        </pc:spChg>
        <pc:picChg chg="add mod">
          <ac:chgData name="kartik jain" userId="b56cc697e4eaec81" providerId="LiveId" clId="{D3519F40-78B6-473D-B6DB-E1878D65FD4F}" dt="2022-06-07T18:11:35.723" v="655" actId="1076"/>
          <ac:picMkLst>
            <pc:docMk/>
            <pc:sldMk cId="4122473904" sldId="269"/>
            <ac:picMk id="6" creationId="{54F234B6-7036-5B25-783C-3EF28B709BFC}"/>
          </ac:picMkLst>
        </pc:picChg>
      </pc:sldChg>
      <pc:sldChg chg="addSp delSp modSp new mod">
        <pc:chgData name="kartik jain" userId="b56cc697e4eaec81" providerId="LiveId" clId="{D3519F40-78B6-473D-B6DB-E1878D65FD4F}" dt="2022-06-07T18:19:21.895" v="721" actId="207"/>
        <pc:sldMkLst>
          <pc:docMk/>
          <pc:sldMk cId="3172905018" sldId="270"/>
        </pc:sldMkLst>
        <pc:spChg chg="add mod">
          <ac:chgData name="kartik jain" userId="b56cc697e4eaec81" providerId="LiveId" clId="{D3519F40-78B6-473D-B6DB-E1878D65FD4F}" dt="2022-06-07T18:19:21.895" v="721" actId="207"/>
          <ac:spMkLst>
            <pc:docMk/>
            <pc:sldMk cId="3172905018" sldId="270"/>
            <ac:spMk id="2" creationId="{C2E1D422-1682-033E-B899-2A7C077001B9}"/>
          </ac:spMkLst>
        </pc:spChg>
        <pc:spChg chg="add del mod">
          <ac:chgData name="kartik jain" userId="b56cc697e4eaec81" providerId="LiveId" clId="{D3519F40-78B6-473D-B6DB-E1878D65FD4F}" dt="2022-06-07T18:15:23.182" v="661"/>
          <ac:spMkLst>
            <pc:docMk/>
            <pc:sldMk cId="3172905018" sldId="270"/>
            <ac:spMk id="3" creationId="{96F2F251-3414-7D44-BA9B-22F9EEDA964E}"/>
          </ac:spMkLst>
        </pc:spChg>
        <pc:spChg chg="add del mod">
          <ac:chgData name="kartik jain" userId="b56cc697e4eaec81" providerId="LiveId" clId="{D3519F40-78B6-473D-B6DB-E1878D65FD4F}" dt="2022-06-07T18:16:28.814" v="686"/>
          <ac:spMkLst>
            <pc:docMk/>
            <pc:sldMk cId="3172905018" sldId="270"/>
            <ac:spMk id="4" creationId="{426C3E45-B47A-6E08-F26F-C3350269F4A1}"/>
          </ac:spMkLst>
        </pc:spChg>
        <pc:spChg chg="add mod">
          <ac:chgData name="kartik jain" userId="b56cc697e4eaec81" providerId="LiveId" clId="{D3519F40-78B6-473D-B6DB-E1878D65FD4F}" dt="2022-06-07T18:19:02.474" v="719" actId="1076"/>
          <ac:spMkLst>
            <pc:docMk/>
            <pc:sldMk cId="3172905018" sldId="270"/>
            <ac:spMk id="5" creationId="{A91A764B-DA9E-561E-A558-5A69DAA46061}"/>
          </ac:spMkLst>
        </pc:spChg>
        <pc:spChg chg="add del mod">
          <ac:chgData name="kartik jain" userId="b56cc697e4eaec81" providerId="LiveId" clId="{D3519F40-78B6-473D-B6DB-E1878D65FD4F}" dt="2022-06-07T18:18:35.957" v="714"/>
          <ac:spMkLst>
            <pc:docMk/>
            <pc:sldMk cId="3172905018" sldId="270"/>
            <ac:spMk id="6" creationId="{F7EEEC8D-BEAA-2EBB-CACC-8F0CEB6104F3}"/>
          </ac:spMkLst>
        </pc:spChg>
        <pc:spChg chg="add del mod">
          <ac:chgData name="kartik jain" userId="b56cc697e4eaec81" providerId="LiveId" clId="{D3519F40-78B6-473D-B6DB-E1878D65FD4F}" dt="2022-06-07T18:18:35.957" v="716"/>
          <ac:spMkLst>
            <pc:docMk/>
            <pc:sldMk cId="3172905018" sldId="270"/>
            <ac:spMk id="7" creationId="{258CFCCE-E6F7-0607-FD81-3292AEB32333}"/>
          </ac:spMkLst>
        </pc:spChg>
        <pc:spChg chg="add mod">
          <ac:chgData name="kartik jain" userId="b56cc697e4eaec81" providerId="LiveId" clId="{D3519F40-78B6-473D-B6DB-E1878D65FD4F}" dt="2022-06-07T18:19:06.108" v="720" actId="1076"/>
          <ac:spMkLst>
            <pc:docMk/>
            <pc:sldMk cId="3172905018" sldId="270"/>
            <ac:spMk id="8" creationId="{8C20C6BB-C6D6-7884-6086-C156E5B91F34}"/>
          </ac:spMkLst>
        </pc:spChg>
      </pc:sldChg>
      <pc:sldChg chg="addSp delSp modSp new mod">
        <pc:chgData name="kartik jain" userId="b56cc697e4eaec81" providerId="LiveId" clId="{D3519F40-78B6-473D-B6DB-E1878D65FD4F}" dt="2022-06-07T18:41:14.037" v="913" actId="20577"/>
        <pc:sldMkLst>
          <pc:docMk/>
          <pc:sldMk cId="1382468654" sldId="271"/>
        </pc:sldMkLst>
        <pc:spChg chg="add mod">
          <ac:chgData name="kartik jain" userId="b56cc697e4eaec81" providerId="LiveId" clId="{D3519F40-78B6-473D-B6DB-E1878D65FD4F}" dt="2022-06-07T18:41:14.037" v="913" actId="20577"/>
          <ac:spMkLst>
            <pc:docMk/>
            <pc:sldMk cId="1382468654" sldId="271"/>
            <ac:spMk id="6" creationId="{802C2804-551C-62FB-C73B-986492CF199C}"/>
          </ac:spMkLst>
        </pc:spChg>
        <pc:picChg chg="add del mod modCrop">
          <ac:chgData name="kartik jain" userId="b56cc697e4eaec81" providerId="LiveId" clId="{D3519F40-78B6-473D-B6DB-E1878D65FD4F}" dt="2022-06-07T18:27:19.387" v="754" actId="21"/>
          <ac:picMkLst>
            <pc:docMk/>
            <pc:sldMk cId="1382468654" sldId="271"/>
            <ac:picMk id="3" creationId="{0A340913-4989-ACAF-7211-18229FBAD7EB}"/>
          </ac:picMkLst>
        </pc:picChg>
        <pc:picChg chg="add mod">
          <ac:chgData name="kartik jain" userId="b56cc697e4eaec81" providerId="LiveId" clId="{D3519F40-78B6-473D-B6DB-E1878D65FD4F}" dt="2022-06-07T18:31:57.710" v="817" actId="14100"/>
          <ac:picMkLst>
            <pc:docMk/>
            <pc:sldMk cId="1382468654" sldId="271"/>
            <ac:picMk id="5" creationId="{C2662B1D-779B-D1FF-490C-5F43342FCCE8}"/>
          </ac:picMkLst>
        </pc:picChg>
      </pc:sldChg>
      <pc:sldChg chg="addSp delSp modSp new mod">
        <pc:chgData name="kartik jain" userId="b56cc697e4eaec81" providerId="LiveId" clId="{D3519F40-78B6-473D-B6DB-E1878D65FD4F}" dt="2022-06-07T18:48:56.724" v="954" actId="1076"/>
        <pc:sldMkLst>
          <pc:docMk/>
          <pc:sldMk cId="1117018307" sldId="272"/>
        </pc:sldMkLst>
        <pc:spChg chg="add del mod">
          <ac:chgData name="kartik jain" userId="b56cc697e4eaec81" providerId="LiveId" clId="{D3519F40-78B6-473D-B6DB-E1878D65FD4F}" dt="2022-06-07T18:33:47.470" v="831"/>
          <ac:spMkLst>
            <pc:docMk/>
            <pc:sldMk cId="1117018307" sldId="272"/>
            <ac:spMk id="4" creationId="{E8D77A99-9E08-E8B8-BAEC-619CE3C39A22}"/>
          </ac:spMkLst>
        </pc:spChg>
        <pc:spChg chg="add del mod">
          <ac:chgData name="kartik jain" userId="b56cc697e4eaec81" providerId="LiveId" clId="{D3519F40-78B6-473D-B6DB-E1878D65FD4F}" dt="2022-06-07T18:33:47.470" v="833"/>
          <ac:spMkLst>
            <pc:docMk/>
            <pc:sldMk cId="1117018307" sldId="272"/>
            <ac:spMk id="5" creationId="{4ACAE1B7-B637-F4AB-D81B-E402C5CCCEFE}"/>
          </ac:spMkLst>
        </pc:spChg>
        <pc:spChg chg="add mod">
          <ac:chgData name="kartik jain" userId="b56cc697e4eaec81" providerId="LiveId" clId="{D3519F40-78B6-473D-B6DB-E1878D65FD4F}" dt="2022-06-07T18:39:55.132" v="906" actId="1076"/>
          <ac:spMkLst>
            <pc:docMk/>
            <pc:sldMk cId="1117018307" sldId="272"/>
            <ac:spMk id="6" creationId="{822C23FA-63B3-BA77-5000-F31911442E85}"/>
          </ac:spMkLst>
        </pc:spChg>
        <pc:spChg chg="add del mod">
          <ac:chgData name="kartik jain" userId="b56cc697e4eaec81" providerId="LiveId" clId="{D3519F40-78B6-473D-B6DB-E1878D65FD4F}" dt="2022-06-07T18:33:47.470" v="835"/>
          <ac:spMkLst>
            <pc:docMk/>
            <pc:sldMk cId="1117018307" sldId="272"/>
            <ac:spMk id="7" creationId="{C22E52CD-7B04-43B3-F82C-EE1530EF93B5}"/>
          </ac:spMkLst>
        </pc:spChg>
        <pc:picChg chg="add mod">
          <ac:chgData name="kartik jain" userId="b56cc697e4eaec81" providerId="LiveId" clId="{D3519F40-78B6-473D-B6DB-E1878D65FD4F}" dt="2022-06-07T18:48:56.724" v="954" actId="1076"/>
          <ac:picMkLst>
            <pc:docMk/>
            <pc:sldMk cId="1117018307" sldId="272"/>
            <ac:picMk id="3" creationId="{91808BD1-0306-E03F-0870-EA97B6A60355}"/>
          </ac:picMkLst>
        </pc:picChg>
        <pc:picChg chg="add mod">
          <ac:chgData name="kartik jain" userId="b56cc697e4eaec81" providerId="LiveId" clId="{D3519F40-78B6-473D-B6DB-E1878D65FD4F}" dt="2022-06-07T18:48:00.718" v="949" actId="1076"/>
          <ac:picMkLst>
            <pc:docMk/>
            <pc:sldMk cId="1117018307" sldId="272"/>
            <ac:picMk id="9" creationId="{07D219A8-48E4-DC9F-236A-AD5935E00208}"/>
          </ac:picMkLst>
        </pc:picChg>
      </pc:sldChg>
      <pc:sldChg chg="addSp modSp new mod">
        <pc:chgData name="kartik jain" userId="b56cc697e4eaec81" providerId="LiveId" clId="{D3519F40-78B6-473D-B6DB-E1878D65FD4F}" dt="2022-06-07T18:49:15.820" v="959" actId="1076"/>
        <pc:sldMkLst>
          <pc:docMk/>
          <pc:sldMk cId="483384983" sldId="273"/>
        </pc:sldMkLst>
        <pc:spChg chg="add mod">
          <ac:chgData name="kartik jain" userId="b56cc697e4eaec81" providerId="LiveId" clId="{D3519F40-78B6-473D-B6DB-E1878D65FD4F}" dt="2022-06-07T18:49:15.820" v="959" actId="1076"/>
          <ac:spMkLst>
            <pc:docMk/>
            <pc:sldMk cId="483384983" sldId="273"/>
            <ac:spMk id="4" creationId="{5F95C2BA-4807-7280-41EB-C7F8DFCBBCEE}"/>
          </ac:spMkLst>
        </pc:spChg>
        <pc:picChg chg="add mod">
          <ac:chgData name="kartik jain" userId="b56cc697e4eaec81" providerId="LiveId" clId="{D3519F40-78B6-473D-B6DB-E1878D65FD4F}" dt="2022-06-07T18:49:11.845" v="958" actId="1076"/>
          <ac:picMkLst>
            <pc:docMk/>
            <pc:sldMk cId="483384983" sldId="273"/>
            <ac:picMk id="3" creationId="{8162B919-09DF-EC33-F68D-D224D1764CCA}"/>
          </ac:picMkLst>
        </pc:picChg>
        <pc:picChg chg="add mod">
          <ac:chgData name="kartik jain" userId="b56cc697e4eaec81" providerId="LiveId" clId="{D3519F40-78B6-473D-B6DB-E1878D65FD4F}" dt="2022-06-07T18:48:28.682" v="952" actId="1076"/>
          <ac:picMkLst>
            <pc:docMk/>
            <pc:sldMk cId="483384983" sldId="273"/>
            <ac:picMk id="6" creationId="{B86518D1-1D38-BE16-B70C-003B9AA864CD}"/>
          </ac:picMkLst>
        </pc:picChg>
      </pc:sldChg>
      <pc:sldChg chg="addSp delSp modSp new mod">
        <pc:chgData name="kartik jain" userId="b56cc697e4eaec81" providerId="LiveId" clId="{D3519F40-78B6-473D-B6DB-E1878D65FD4F}" dt="2022-06-07T18:49:41.627" v="965" actId="1076"/>
        <pc:sldMkLst>
          <pc:docMk/>
          <pc:sldMk cId="3267093703" sldId="274"/>
        </pc:sldMkLst>
        <pc:spChg chg="add mod">
          <ac:chgData name="kartik jain" userId="b56cc697e4eaec81" providerId="LiveId" clId="{D3519F40-78B6-473D-B6DB-E1878D65FD4F}" dt="2022-06-07T18:43:25.752" v="936" actId="20577"/>
          <ac:spMkLst>
            <pc:docMk/>
            <pc:sldMk cId="3267093703" sldId="274"/>
            <ac:spMk id="4" creationId="{6DF1BFE0-7825-ABF4-51CF-BBACFC61E855}"/>
          </ac:spMkLst>
        </pc:spChg>
        <pc:spChg chg="add del mod">
          <ac:chgData name="kartik jain" userId="b56cc697e4eaec81" providerId="LiveId" clId="{D3519F40-78B6-473D-B6DB-E1878D65FD4F}" dt="2022-06-07T18:41:26.619" v="918"/>
          <ac:spMkLst>
            <pc:docMk/>
            <pc:sldMk cId="3267093703" sldId="274"/>
            <ac:spMk id="5" creationId="{B0DDAB3F-6418-5F63-EA0E-C741B545D75A}"/>
          </ac:spMkLst>
        </pc:spChg>
        <pc:picChg chg="add mod">
          <ac:chgData name="kartik jain" userId="b56cc697e4eaec81" providerId="LiveId" clId="{D3519F40-78B6-473D-B6DB-E1878D65FD4F}" dt="2022-06-07T18:49:41.627" v="965" actId="1076"/>
          <ac:picMkLst>
            <pc:docMk/>
            <pc:sldMk cId="3267093703" sldId="274"/>
            <ac:picMk id="3" creationId="{AE6096C4-8708-F6BF-71EC-8CA51874F90E}"/>
          </ac:picMkLst>
        </pc:picChg>
      </pc:sldChg>
      <pc:sldChg chg="addSp delSp modSp new mod">
        <pc:chgData name="kartik jain" userId="b56cc697e4eaec81" providerId="LiveId" clId="{D3519F40-78B6-473D-B6DB-E1878D65FD4F}" dt="2022-06-07T19:35:14.635" v="1067" actId="20577"/>
        <pc:sldMkLst>
          <pc:docMk/>
          <pc:sldMk cId="3136756499" sldId="275"/>
        </pc:sldMkLst>
        <pc:spChg chg="add mod">
          <ac:chgData name="kartik jain" userId="b56cc697e4eaec81" providerId="LiveId" clId="{D3519F40-78B6-473D-B6DB-E1878D65FD4F}" dt="2022-06-07T19:34:56.310" v="1065" actId="1076"/>
          <ac:spMkLst>
            <pc:docMk/>
            <pc:sldMk cId="3136756499" sldId="275"/>
            <ac:spMk id="2" creationId="{1C4E9F34-ADE5-5D5F-9FFA-28F9A4A3894E}"/>
          </ac:spMkLst>
        </pc:spChg>
        <pc:spChg chg="add mod">
          <ac:chgData name="kartik jain" userId="b56cc697e4eaec81" providerId="LiveId" clId="{D3519F40-78B6-473D-B6DB-E1878D65FD4F}" dt="2022-06-07T19:35:14.635" v="1067" actId="20577"/>
          <ac:spMkLst>
            <pc:docMk/>
            <pc:sldMk cId="3136756499" sldId="275"/>
            <ac:spMk id="3" creationId="{F9CF6E57-E7A0-A724-5982-EE872272D9A8}"/>
          </ac:spMkLst>
        </pc:spChg>
        <pc:spChg chg="add del mod">
          <ac:chgData name="kartik jain" userId="b56cc697e4eaec81" providerId="LiveId" clId="{D3519F40-78B6-473D-B6DB-E1878D65FD4F}" dt="2022-06-07T19:29:40.277" v="1010"/>
          <ac:spMkLst>
            <pc:docMk/>
            <pc:sldMk cId="3136756499" sldId="275"/>
            <ac:spMk id="4" creationId="{67C5679E-D64A-9445-3243-57D02B721DA3}"/>
          </ac:spMkLst>
        </pc:spChg>
        <pc:spChg chg="add del mod">
          <ac:chgData name="kartik jain" userId="b56cc697e4eaec81" providerId="LiveId" clId="{D3519F40-78B6-473D-B6DB-E1878D65FD4F}" dt="2022-06-07T19:34:17.270" v="1059" actId="21"/>
          <ac:spMkLst>
            <pc:docMk/>
            <pc:sldMk cId="3136756499" sldId="275"/>
            <ac:spMk id="5" creationId="{86EE56F9-BDD2-0A01-DE21-EB37143B3844}"/>
          </ac:spMkLst>
        </pc:spChg>
        <pc:spChg chg="add del mod">
          <ac:chgData name="kartik jain" userId="b56cc697e4eaec81" providerId="LiveId" clId="{D3519F40-78B6-473D-B6DB-E1878D65FD4F}" dt="2022-06-07T19:34:22.740" v="1061" actId="21"/>
          <ac:spMkLst>
            <pc:docMk/>
            <pc:sldMk cId="3136756499" sldId="275"/>
            <ac:spMk id="6" creationId="{276557B3-1B24-1B65-03FA-CC9F0023976A}"/>
          </ac:spMkLst>
        </pc:spChg>
      </pc:sldChg>
      <pc:sldChg chg="addSp modSp new">
        <pc:chgData name="kartik jain" userId="b56cc697e4eaec81" providerId="LiveId" clId="{D3519F40-78B6-473D-B6DB-E1878D65FD4F}" dt="2022-06-07T19:39:29.451" v="1068" actId="931"/>
        <pc:sldMkLst>
          <pc:docMk/>
          <pc:sldMk cId="3321119542" sldId="276"/>
        </pc:sldMkLst>
        <pc:picChg chg="add mod">
          <ac:chgData name="kartik jain" userId="b56cc697e4eaec81" providerId="LiveId" clId="{D3519F40-78B6-473D-B6DB-E1878D65FD4F}" dt="2022-06-07T19:39:29.451" v="1068" actId="931"/>
          <ac:picMkLst>
            <pc:docMk/>
            <pc:sldMk cId="3321119542" sldId="276"/>
            <ac:picMk id="3" creationId="{BA1DEC91-FF7D-1902-AD82-DBE7495E6807}"/>
          </ac:picMkLst>
        </pc:picChg>
      </pc:sldChg>
      <pc:sldChg chg="addSp delSp modSp new mod">
        <pc:chgData name="kartik jain" userId="b56cc697e4eaec81" providerId="LiveId" clId="{D3519F40-78B6-473D-B6DB-E1878D65FD4F}" dt="2022-06-07T19:58:50.378" v="1106" actId="1076"/>
        <pc:sldMkLst>
          <pc:docMk/>
          <pc:sldMk cId="1049353507" sldId="277"/>
        </pc:sldMkLst>
        <pc:spChg chg="add mod">
          <ac:chgData name="kartik jain" userId="b56cc697e4eaec81" providerId="LiveId" clId="{D3519F40-78B6-473D-B6DB-E1878D65FD4F}" dt="2022-06-07T19:47:20.606" v="1081" actId="1076"/>
          <ac:spMkLst>
            <pc:docMk/>
            <pc:sldMk cId="1049353507" sldId="277"/>
            <ac:spMk id="2" creationId="{C451F3E6-D90D-AFE8-D26C-B1F10C5B640A}"/>
          </ac:spMkLst>
        </pc:spChg>
        <pc:spChg chg="add del mod">
          <ac:chgData name="kartik jain" userId="b56cc697e4eaec81" providerId="LiveId" clId="{D3519F40-78B6-473D-B6DB-E1878D65FD4F}" dt="2022-06-07T19:47:15.259" v="1080"/>
          <ac:spMkLst>
            <pc:docMk/>
            <pc:sldMk cId="1049353507" sldId="277"/>
            <ac:spMk id="3" creationId="{227A728D-82CB-E11D-ADC3-4A79B2C94D5E}"/>
          </ac:spMkLst>
        </pc:spChg>
        <pc:spChg chg="add del mod">
          <ac:chgData name="kartik jain" userId="b56cc697e4eaec81" providerId="LiveId" clId="{D3519F40-78B6-473D-B6DB-E1878D65FD4F}" dt="2022-06-07T19:53:41.522" v="1089"/>
          <ac:spMkLst>
            <pc:docMk/>
            <pc:sldMk cId="1049353507" sldId="277"/>
            <ac:spMk id="4" creationId="{E21C6266-82EB-ADE3-D083-E31F40F6DEFD}"/>
          </ac:spMkLst>
        </pc:spChg>
        <pc:spChg chg="add mod">
          <ac:chgData name="kartik jain" userId="b56cc697e4eaec81" providerId="LiveId" clId="{D3519F40-78B6-473D-B6DB-E1878D65FD4F}" dt="2022-06-07T19:58:50.378" v="1106" actId="1076"/>
          <ac:spMkLst>
            <pc:docMk/>
            <pc:sldMk cId="1049353507" sldId="277"/>
            <ac:spMk id="5" creationId="{9A08ADB5-D5A1-5088-E62C-2E15676FAF40}"/>
          </ac:spMkLst>
        </pc:spChg>
      </pc:sldChg>
      <pc:sldChg chg="addSp modSp new mod">
        <pc:chgData name="kartik jain" userId="b56cc697e4eaec81" providerId="LiveId" clId="{D3519F40-78B6-473D-B6DB-E1878D65FD4F}" dt="2022-06-07T20:02:01.916" v="1120" actId="14100"/>
        <pc:sldMkLst>
          <pc:docMk/>
          <pc:sldMk cId="3798363717" sldId="278"/>
        </pc:sldMkLst>
        <pc:picChg chg="add mod">
          <ac:chgData name="kartik jain" userId="b56cc697e4eaec81" providerId="LiveId" clId="{D3519F40-78B6-473D-B6DB-E1878D65FD4F}" dt="2022-06-07T20:02:01.916" v="1120" actId="14100"/>
          <ac:picMkLst>
            <pc:docMk/>
            <pc:sldMk cId="3798363717" sldId="278"/>
            <ac:picMk id="3" creationId="{D5D26180-0CAD-A601-CC49-8E9D6D5C3BF9}"/>
          </ac:picMkLst>
        </pc:picChg>
        <pc:picChg chg="add mod">
          <ac:chgData name="kartik jain" userId="b56cc697e4eaec81" providerId="LiveId" clId="{D3519F40-78B6-473D-B6DB-E1878D65FD4F}" dt="2022-06-07T20:01:46.668" v="1116" actId="1076"/>
          <ac:picMkLst>
            <pc:docMk/>
            <pc:sldMk cId="3798363717" sldId="278"/>
            <ac:picMk id="5" creationId="{6CDD05C6-291E-70B2-448E-9D1F71D256EB}"/>
          </ac:picMkLst>
        </pc:picChg>
      </pc:sldChg>
      <pc:sldChg chg="addSp modSp new mod">
        <pc:chgData name="kartik jain" userId="b56cc697e4eaec81" providerId="LiveId" clId="{D3519F40-78B6-473D-B6DB-E1878D65FD4F}" dt="2022-06-07T20:03:12.173" v="1130" actId="1076"/>
        <pc:sldMkLst>
          <pc:docMk/>
          <pc:sldMk cId="857605409" sldId="279"/>
        </pc:sldMkLst>
        <pc:picChg chg="add mod">
          <ac:chgData name="kartik jain" userId="b56cc697e4eaec81" providerId="LiveId" clId="{D3519F40-78B6-473D-B6DB-E1878D65FD4F}" dt="2022-06-07T20:03:12.173" v="1130" actId="1076"/>
          <ac:picMkLst>
            <pc:docMk/>
            <pc:sldMk cId="857605409" sldId="279"/>
            <ac:picMk id="3" creationId="{1E50378E-8632-C81F-246E-DAA97BAE0C3A}"/>
          </ac:picMkLst>
        </pc:picChg>
      </pc:sldChg>
      <pc:sldChg chg="addSp delSp modSp new mod">
        <pc:chgData name="kartik jain" userId="b56cc697e4eaec81" providerId="LiveId" clId="{D3519F40-78B6-473D-B6DB-E1878D65FD4F}" dt="2022-06-07T20:27:34.651" v="1292" actId="1076"/>
        <pc:sldMkLst>
          <pc:docMk/>
          <pc:sldMk cId="2332541321" sldId="280"/>
        </pc:sldMkLst>
        <pc:spChg chg="add mod">
          <ac:chgData name="kartik jain" userId="b56cc697e4eaec81" providerId="LiveId" clId="{D3519F40-78B6-473D-B6DB-E1878D65FD4F}" dt="2022-06-07T20:15:08.976" v="1235" actId="1076"/>
          <ac:spMkLst>
            <pc:docMk/>
            <pc:sldMk cId="2332541321" sldId="280"/>
            <ac:spMk id="2" creationId="{A070B9E4-2287-3340-D062-D9CDFBEAC34C}"/>
          </ac:spMkLst>
        </pc:spChg>
        <pc:spChg chg="add mod">
          <ac:chgData name="kartik jain" userId="b56cc697e4eaec81" providerId="LiveId" clId="{D3519F40-78B6-473D-B6DB-E1878D65FD4F}" dt="2022-06-07T20:15:15.610" v="1236" actId="1076"/>
          <ac:spMkLst>
            <pc:docMk/>
            <pc:sldMk cId="2332541321" sldId="280"/>
            <ac:spMk id="3" creationId="{849DED19-9EFF-2CAF-D357-26C218B9CCCA}"/>
          </ac:spMkLst>
        </pc:spChg>
        <pc:spChg chg="add mod">
          <ac:chgData name="kartik jain" userId="b56cc697e4eaec81" providerId="LiveId" clId="{D3519F40-78B6-473D-B6DB-E1878D65FD4F}" dt="2022-06-07T20:16:52.521" v="1251" actId="14838"/>
          <ac:spMkLst>
            <pc:docMk/>
            <pc:sldMk cId="2332541321" sldId="280"/>
            <ac:spMk id="6" creationId="{30165276-B44A-3BA8-1C18-42D940989FB2}"/>
          </ac:spMkLst>
        </pc:spChg>
        <pc:spChg chg="add del mod">
          <ac:chgData name="kartik jain" userId="b56cc697e4eaec81" providerId="LiveId" clId="{D3519F40-78B6-473D-B6DB-E1878D65FD4F}" dt="2022-06-07T20:26:47.495" v="1278"/>
          <ac:spMkLst>
            <pc:docMk/>
            <pc:sldMk cId="2332541321" sldId="280"/>
            <ac:spMk id="7" creationId="{5FDEE247-0A18-FD08-337D-77B493ADB582}"/>
          </ac:spMkLst>
        </pc:spChg>
        <pc:spChg chg="add del mod">
          <ac:chgData name="kartik jain" userId="b56cc697e4eaec81" providerId="LiveId" clId="{D3519F40-78B6-473D-B6DB-E1878D65FD4F}" dt="2022-06-07T20:26:47.495" v="1280"/>
          <ac:spMkLst>
            <pc:docMk/>
            <pc:sldMk cId="2332541321" sldId="280"/>
            <ac:spMk id="8" creationId="{F710BF82-19D4-A42B-45A8-3D911DA874C4}"/>
          </ac:spMkLst>
        </pc:spChg>
        <pc:spChg chg="add mod">
          <ac:chgData name="kartik jain" userId="b56cc697e4eaec81" providerId="LiveId" clId="{D3519F40-78B6-473D-B6DB-E1878D65FD4F}" dt="2022-06-07T20:27:31.024" v="1291" actId="14100"/>
          <ac:spMkLst>
            <pc:docMk/>
            <pc:sldMk cId="2332541321" sldId="280"/>
            <ac:spMk id="9" creationId="{4CF6B743-CC3B-1AFD-9F21-217ACA9C14DF}"/>
          </ac:spMkLst>
        </pc:spChg>
        <pc:spChg chg="add mod">
          <ac:chgData name="kartik jain" userId="b56cc697e4eaec81" providerId="LiveId" clId="{D3519F40-78B6-473D-B6DB-E1878D65FD4F}" dt="2022-06-07T20:27:34.651" v="1292" actId="1076"/>
          <ac:spMkLst>
            <pc:docMk/>
            <pc:sldMk cId="2332541321" sldId="280"/>
            <ac:spMk id="10" creationId="{D4969045-402A-A69A-5F6A-A6BC2FBBF655}"/>
          </ac:spMkLst>
        </pc:spChg>
        <pc:spChg chg="add del mod">
          <ac:chgData name="kartik jain" userId="b56cc697e4eaec81" providerId="LiveId" clId="{D3519F40-78B6-473D-B6DB-E1878D65FD4F}" dt="2022-06-07T20:26:47.495" v="1282"/>
          <ac:spMkLst>
            <pc:docMk/>
            <pc:sldMk cId="2332541321" sldId="280"/>
            <ac:spMk id="11" creationId="{D19FEBE5-7678-3888-3BFD-0B7EC94321E9}"/>
          </ac:spMkLst>
        </pc:spChg>
        <pc:cxnChg chg="add mod">
          <ac:chgData name="kartik jain" userId="b56cc697e4eaec81" providerId="LiveId" clId="{D3519F40-78B6-473D-B6DB-E1878D65FD4F}" dt="2022-06-07T20:15:20.068" v="1237" actId="1076"/>
          <ac:cxnSpMkLst>
            <pc:docMk/>
            <pc:sldMk cId="2332541321" sldId="280"/>
            <ac:cxnSpMk id="5" creationId="{F446431F-88E8-A983-F014-E5688C32437D}"/>
          </ac:cxnSpMkLst>
        </pc:cxnChg>
      </pc:sldChg>
      <pc:sldChg chg="addSp new del mod">
        <pc:chgData name="kartik jain" userId="b56cc697e4eaec81" providerId="LiveId" clId="{D3519F40-78B6-473D-B6DB-E1878D65FD4F}" dt="2022-06-07T20:08:08.336" v="1213" actId="2696"/>
        <pc:sldMkLst>
          <pc:docMk/>
          <pc:sldMk cId="12842645" sldId="281"/>
        </pc:sldMkLst>
        <pc:picChg chg="add">
          <ac:chgData name="kartik jain" userId="b56cc697e4eaec81" providerId="LiveId" clId="{D3519F40-78B6-473D-B6DB-E1878D65FD4F}" dt="2022-06-07T20:08:00.597" v="1212" actId="22"/>
          <ac:picMkLst>
            <pc:docMk/>
            <pc:sldMk cId="12842645" sldId="281"/>
            <ac:picMk id="3" creationId="{0735D177-6988-3236-97DB-4EB3CF711EEB}"/>
          </ac:picMkLst>
        </pc:picChg>
      </pc:sldChg>
      <pc:sldChg chg="new del ord">
        <pc:chgData name="kartik jain" userId="b56cc697e4eaec81" providerId="LiveId" clId="{D3519F40-78B6-473D-B6DB-E1878D65FD4F}" dt="2022-06-07T20:17:26.887" v="1257" actId="2696"/>
        <pc:sldMkLst>
          <pc:docMk/>
          <pc:sldMk cId="966520961" sldId="282"/>
        </pc:sldMkLst>
      </pc:sldChg>
      <pc:sldChg chg="add del">
        <pc:chgData name="kartik jain" userId="b56cc697e4eaec81" providerId="LiveId" clId="{D3519F40-78B6-473D-B6DB-E1878D65FD4F}" dt="2022-06-07T20:17:30.733" v="1261" actId="2696"/>
        <pc:sldMkLst>
          <pc:docMk/>
          <pc:sldMk cId="1402530057" sldId="283"/>
        </pc:sldMkLst>
      </pc:sldChg>
      <pc:sldChg chg="add del">
        <pc:chgData name="kartik jain" userId="b56cc697e4eaec81" providerId="LiveId" clId="{D3519F40-78B6-473D-B6DB-E1878D65FD4F}" dt="2022-06-07T20:10:19.463" v="1227" actId="2696"/>
        <pc:sldMkLst>
          <pc:docMk/>
          <pc:sldMk cId="2535160898" sldId="283"/>
        </pc:sldMkLst>
      </pc:sldChg>
      <pc:sldChg chg="add del">
        <pc:chgData name="kartik jain" userId="b56cc697e4eaec81" providerId="LiveId" clId="{D3519F40-78B6-473D-B6DB-E1878D65FD4F}" dt="2022-06-07T20:10:16.145" v="1224" actId="2696"/>
        <pc:sldMkLst>
          <pc:docMk/>
          <pc:sldMk cId="557893244" sldId="284"/>
        </pc:sldMkLst>
      </pc:sldChg>
      <pc:sldChg chg="add del">
        <pc:chgData name="kartik jain" userId="b56cc697e4eaec81" providerId="LiveId" clId="{D3519F40-78B6-473D-B6DB-E1878D65FD4F}" dt="2022-06-07T20:17:28.347" v="1260" actId="2696"/>
        <pc:sldMkLst>
          <pc:docMk/>
          <pc:sldMk cId="2726282201" sldId="284"/>
        </pc:sldMkLst>
      </pc:sldChg>
      <pc:sldChg chg="add del">
        <pc:chgData name="kartik jain" userId="b56cc697e4eaec81" providerId="LiveId" clId="{D3519F40-78B6-473D-B6DB-E1878D65FD4F}" dt="2022-06-07T20:10:17.327" v="1225" actId="2696"/>
        <pc:sldMkLst>
          <pc:docMk/>
          <pc:sldMk cId="2817109337" sldId="285"/>
        </pc:sldMkLst>
      </pc:sldChg>
      <pc:sldChg chg="add del">
        <pc:chgData name="kartik jain" userId="b56cc697e4eaec81" providerId="LiveId" clId="{D3519F40-78B6-473D-B6DB-E1878D65FD4F}" dt="2022-06-07T20:17:27.864" v="1259" actId="2696"/>
        <pc:sldMkLst>
          <pc:docMk/>
          <pc:sldMk cId="3400854030" sldId="285"/>
        </pc:sldMkLst>
      </pc:sldChg>
      <pc:sldChg chg="add del">
        <pc:chgData name="kartik jain" userId="b56cc697e4eaec81" providerId="LiveId" clId="{D3519F40-78B6-473D-B6DB-E1878D65FD4F}" dt="2022-06-07T20:10:18.410" v="1226" actId="2696"/>
        <pc:sldMkLst>
          <pc:docMk/>
          <pc:sldMk cId="1823064238" sldId="286"/>
        </pc:sldMkLst>
      </pc:sldChg>
      <pc:sldChg chg="add del">
        <pc:chgData name="kartik jain" userId="b56cc697e4eaec81" providerId="LiveId" clId="{D3519F40-78B6-473D-B6DB-E1878D65FD4F}" dt="2022-06-07T20:17:27.483" v="1258" actId="2696"/>
        <pc:sldMkLst>
          <pc:docMk/>
          <pc:sldMk cId="3746715773" sldId="286"/>
        </pc:sldMkLst>
      </pc:sldChg>
      <pc:sldChg chg="add del">
        <pc:chgData name="kartik jain" userId="b56cc697e4eaec81" providerId="LiveId" clId="{D3519F40-78B6-473D-B6DB-E1878D65FD4F}" dt="2022-06-07T20:17:26.165" v="1256" actId="2696"/>
        <pc:sldMkLst>
          <pc:docMk/>
          <pc:sldMk cId="3669911816" sldId="287"/>
        </pc:sldMkLst>
      </pc:sldChg>
      <pc:sldChg chg="addSp delSp modSp add mod">
        <pc:chgData name="kartik jain" userId="b56cc697e4eaec81" providerId="LiveId" clId="{D3519F40-78B6-473D-B6DB-E1878D65FD4F}" dt="2022-06-07T20:29:45.858" v="1314" actId="1076"/>
        <pc:sldMkLst>
          <pc:docMk/>
          <pc:sldMk cId="4171772718" sldId="288"/>
        </pc:sldMkLst>
        <pc:spChg chg="add del mod">
          <ac:chgData name="kartik jain" userId="b56cc697e4eaec81" providerId="LiveId" clId="{D3519F40-78B6-473D-B6DB-E1878D65FD4F}" dt="2022-06-07T20:29:07.733" v="1306"/>
          <ac:spMkLst>
            <pc:docMk/>
            <pc:sldMk cId="4171772718" sldId="288"/>
            <ac:spMk id="4" creationId="{0848CF40-6528-E271-99B8-7F89B8C9AC5E}"/>
          </ac:spMkLst>
        </pc:spChg>
        <pc:spChg chg="add mod">
          <ac:chgData name="kartik jain" userId="b56cc697e4eaec81" providerId="LiveId" clId="{D3519F40-78B6-473D-B6DB-E1878D65FD4F}" dt="2022-06-07T20:29:23.017" v="1313" actId="1076"/>
          <ac:spMkLst>
            <pc:docMk/>
            <pc:sldMk cId="4171772718" sldId="288"/>
            <ac:spMk id="7" creationId="{7117E8BB-5227-472C-D2BF-EC6E46A4F701}"/>
          </ac:spMkLst>
        </pc:spChg>
        <pc:spChg chg="add mod">
          <ac:chgData name="kartik jain" userId="b56cc697e4eaec81" providerId="LiveId" clId="{D3519F40-78B6-473D-B6DB-E1878D65FD4F}" dt="2022-06-07T20:29:45.858" v="1314" actId="1076"/>
          <ac:spMkLst>
            <pc:docMk/>
            <pc:sldMk cId="4171772718" sldId="288"/>
            <ac:spMk id="8" creationId="{EDA892E6-0FCD-CECA-3897-5731935F4F84}"/>
          </ac:spMkLst>
        </pc:spChg>
        <pc:spChg chg="add del mod">
          <ac:chgData name="kartik jain" userId="b56cc697e4eaec81" providerId="LiveId" clId="{D3519F40-78B6-473D-B6DB-E1878D65FD4F}" dt="2022-06-07T20:29:07.733" v="1308"/>
          <ac:spMkLst>
            <pc:docMk/>
            <pc:sldMk cId="4171772718" sldId="288"/>
            <ac:spMk id="9" creationId="{44B264AA-334C-6B89-7BF3-45FB0D4333C2}"/>
          </ac:spMkLst>
        </pc:spChg>
      </pc:sldChg>
      <pc:sldChg chg="addSp delSp modSp add mod">
        <pc:chgData name="kartik jain" userId="b56cc697e4eaec81" providerId="LiveId" clId="{D3519F40-78B6-473D-B6DB-E1878D65FD4F}" dt="2022-06-07T20:40:17.203" v="1374" actId="20577"/>
        <pc:sldMkLst>
          <pc:docMk/>
          <pc:sldMk cId="2875790151" sldId="289"/>
        </pc:sldMkLst>
        <pc:spChg chg="add mod">
          <ac:chgData name="kartik jain" userId="b56cc697e4eaec81" providerId="LiveId" clId="{D3519F40-78B6-473D-B6DB-E1878D65FD4F}" dt="2022-06-07T20:40:17.203" v="1374" actId="20577"/>
          <ac:spMkLst>
            <pc:docMk/>
            <pc:sldMk cId="2875790151" sldId="289"/>
            <ac:spMk id="4" creationId="{187E4A9E-4AAC-0667-8D2D-3E180F333713}"/>
          </ac:spMkLst>
        </pc:spChg>
        <pc:spChg chg="add del mod">
          <ac:chgData name="kartik jain" userId="b56cc697e4eaec81" providerId="LiveId" clId="{D3519F40-78B6-473D-B6DB-E1878D65FD4F}" dt="2022-06-07T20:40:00.028" v="1368"/>
          <ac:spMkLst>
            <pc:docMk/>
            <pc:sldMk cId="2875790151" sldId="289"/>
            <ac:spMk id="7" creationId="{EDF78E77-7DA8-7F0C-967A-A0ECC28E44BC}"/>
          </ac:spMkLst>
        </pc:spChg>
        <pc:spChg chg="add mod">
          <ac:chgData name="kartik jain" userId="b56cc697e4eaec81" providerId="LiveId" clId="{D3519F40-78B6-473D-B6DB-E1878D65FD4F}" dt="2022-06-07T20:40:03.640" v="1371" actId="1076"/>
          <ac:spMkLst>
            <pc:docMk/>
            <pc:sldMk cId="2875790151" sldId="289"/>
            <ac:spMk id="8" creationId="{F98DBD1D-0EE4-E783-640E-AFC8D1AD7CE5}"/>
          </ac:spMkLst>
        </pc:spChg>
        <pc:spChg chg="add del mod">
          <ac:chgData name="kartik jain" userId="b56cc697e4eaec81" providerId="LiveId" clId="{D3519F40-78B6-473D-B6DB-E1878D65FD4F}" dt="2022-06-07T20:40:00.028" v="1370"/>
          <ac:spMkLst>
            <pc:docMk/>
            <pc:sldMk cId="2875790151" sldId="289"/>
            <ac:spMk id="9" creationId="{A6C075DA-7F2A-E123-684E-689D0C4EE79E}"/>
          </ac:spMkLst>
        </pc:spChg>
      </pc:sldChg>
      <pc:sldChg chg="addSp modSp add mod">
        <pc:chgData name="kartik jain" userId="b56cc697e4eaec81" providerId="LiveId" clId="{D3519F40-78B6-473D-B6DB-E1878D65FD4F}" dt="2022-06-07T20:44:09.018" v="1480" actId="1076"/>
        <pc:sldMkLst>
          <pc:docMk/>
          <pc:sldMk cId="1614308705" sldId="290"/>
        </pc:sldMkLst>
        <pc:spChg chg="add mod">
          <ac:chgData name="kartik jain" userId="b56cc697e4eaec81" providerId="LiveId" clId="{D3519F40-78B6-473D-B6DB-E1878D65FD4F}" dt="2022-06-07T20:42:23.208" v="1422" actId="20577"/>
          <ac:spMkLst>
            <pc:docMk/>
            <pc:sldMk cId="1614308705" sldId="290"/>
            <ac:spMk id="4" creationId="{E22573DB-78FC-6B69-CEFC-22FC39694A26}"/>
          </ac:spMkLst>
        </pc:spChg>
        <pc:spChg chg="add mod">
          <ac:chgData name="kartik jain" userId="b56cc697e4eaec81" providerId="LiveId" clId="{D3519F40-78B6-473D-B6DB-E1878D65FD4F}" dt="2022-06-07T20:44:09.018" v="1480" actId="1076"/>
          <ac:spMkLst>
            <pc:docMk/>
            <pc:sldMk cId="1614308705" sldId="290"/>
            <ac:spMk id="7" creationId="{E77E8640-3C87-131E-191C-B167F7BFDB65}"/>
          </ac:spMkLst>
        </pc:spChg>
      </pc:sldChg>
      <pc:sldChg chg="addSp delSp modSp add mod ord">
        <pc:chgData name="kartik jain" userId="b56cc697e4eaec81" providerId="LiveId" clId="{D3519F40-78B6-473D-B6DB-E1878D65FD4F}" dt="2022-06-07T20:34:17.574" v="1352"/>
        <pc:sldMkLst>
          <pc:docMk/>
          <pc:sldMk cId="2726568830" sldId="291"/>
        </pc:sldMkLst>
        <pc:spChg chg="add mod">
          <ac:chgData name="kartik jain" userId="b56cc697e4eaec81" providerId="LiveId" clId="{D3519F40-78B6-473D-B6DB-E1878D65FD4F}" dt="2022-06-07T20:34:13.311" v="1350" actId="1076"/>
          <ac:spMkLst>
            <pc:docMk/>
            <pc:sldMk cId="2726568830" sldId="291"/>
            <ac:spMk id="4" creationId="{F5334EB0-3204-0E98-739A-1D63101C7FFA}"/>
          </ac:spMkLst>
        </pc:spChg>
        <pc:spChg chg="add del mod">
          <ac:chgData name="kartik jain" userId="b56cc697e4eaec81" providerId="LiveId" clId="{D3519F40-78B6-473D-B6DB-E1878D65FD4F}" dt="2022-06-07T20:32:47.087" v="1329"/>
          <ac:spMkLst>
            <pc:docMk/>
            <pc:sldMk cId="2726568830" sldId="291"/>
            <ac:spMk id="7" creationId="{01DA5B65-C6F2-8245-9FC5-291FD9B71303}"/>
          </ac:spMkLst>
        </pc:spChg>
        <pc:spChg chg="add mod">
          <ac:chgData name="kartik jain" userId="b56cc697e4eaec81" providerId="LiveId" clId="{D3519F40-78B6-473D-B6DB-E1878D65FD4F}" dt="2022-06-07T20:34:04.701" v="1349" actId="1076"/>
          <ac:spMkLst>
            <pc:docMk/>
            <pc:sldMk cId="2726568830" sldId="291"/>
            <ac:spMk id="8" creationId="{F93A994D-1DAE-AE9D-F8EB-B35E535A7AB6}"/>
          </ac:spMkLst>
        </pc:spChg>
        <pc:spChg chg="add del mod">
          <ac:chgData name="kartik jain" userId="b56cc697e4eaec81" providerId="LiveId" clId="{D3519F40-78B6-473D-B6DB-E1878D65FD4F}" dt="2022-06-07T20:32:59.776" v="1337"/>
          <ac:spMkLst>
            <pc:docMk/>
            <pc:sldMk cId="2726568830" sldId="291"/>
            <ac:spMk id="9" creationId="{8CA0B478-A79C-F971-0C20-6BF087A65A05}"/>
          </ac:spMkLst>
        </pc:spChg>
      </pc:sldChg>
      <pc:sldChg chg="addSp modSp add mod">
        <pc:chgData name="kartik jain" userId="b56cc697e4eaec81" providerId="LiveId" clId="{D3519F40-78B6-473D-B6DB-E1878D65FD4F}" dt="2022-06-07T21:00:15.564" v="1531" actId="1076"/>
        <pc:sldMkLst>
          <pc:docMk/>
          <pc:sldMk cId="3273407104" sldId="292"/>
        </pc:sldMkLst>
        <pc:picChg chg="add mod">
          <ac:chgData name="kartik jain" userId="b56cc697e4eaec81" providerId="LiveId" clId="{D3519F40-78B6-473D-B6DB-E1878D65FD4F}" dt="2022-06-07T20:49:04.467" v="1501" actId="1076"/>
          <ac:picMkLst>
            <pc:docMk/>
            <pc:sldMk cId="3273407104" sldId="292"/>
            <ac:picMk id="7" creationId="{D8F69D6C-585A-D0C4-E16D-523B4C2229A1}"/>
          </ac:picMkLst>
        </pc:picChg>
        <pc:picChg chg="add mod">
          <ac:chgData name="kartik jain" userId="b56cc697e4eaec81" providerId="LiveId" clId="{D3519F40-78B6-473D-B6DB-E1878D65FD4F}" dt="2022-06-07T20:49:19.078" v="1510" actId="1076"/>
          <ac:picMkLst>
            <pc:docMk/>
            <pc:sldMk cId="3273407104" sldId="292"/>
            <ac:picMk id="9" creationId="{815D2A73-4403-3660-BBB8-F83101C46258}"/>
          </ac:picMkLst>
        </pc:picChg>
        <pc:picChg chg="add mod">
          <ac:chgData name="kartik jain" userId="b56cc697e4eaec81" providerId="LiveId" clId="{D3519F40-78B6-473D-B6DB-E1878D65FD4F}" dt="2022-06-07T20:49:07.012" v="1503" actId="1076"/>
          <ac:picMkLst>
            <pc:docMk/>
            <pc:sldMk cId="3273407104" sldId="292"/>
            <ac:picMk id="11" creationId="{73E44C77-539A-DEAD-0649-BA032D3FDD2F}"/>
          </ac:picMkLst>
        </pc:picChg>
        <pc:picChg chg="add mod">
          <ac:chgData name="kartik jain" userId="b56cc697e4eaec81" providerId="LiveId" clId="{D3519F40-78B6-473D-B6DB-E1878D65FD4F}" dt="2022-06-07T20:49:13.845" v="1508" actId="1076"/>
          <ac:picMkLst>
            <pc:docMk/>
            <pc:sldMk cId="3273407104" sldId="292"/>
            <ac:picMk id="13" creationId="{3A3CDD32-BDC9-0A54-DFE1-765E36095DDD}"/>
          </ac:picMkLst>
        </pc:picChg>
        <pc:picChg chg="add mod">
          <ac:chgData name="kartik jain" userId="b56cc697e4eaec81" providerId="LiveId" clId="{D3519F40-78B6-473D-B6DB-E1878D65FD4F}" dt="2022-06-07T21:00:15.564" v="1531" actId="1076"/>
          <ac:picMkLst>
            <pc:docMk/>
            <pc:sldMk cId="3273407104" sldId="292"/>
            <ac:picMk id="15" creationId="{34F9B5D9-DA07-CDEB-BA4B-9089EE0CF1C8}"/>
          </ac:picMkLst>
        </pc:picChg>
        <pc:picChg chg="add mod">
          <ac:chgData name="kartik jain" userId="b56cc697e4eaec81" providerId="LiveId" clId="{D3519F40-78B6-473D-B6DB-E1878D65FD4F}" dt="2022-06-07T21:00:13.955" v="1530" actId="1076"/>
          <ac:picMkLst>
            <pc:docMk/>
            <pc:sldMk cId="3273407104" sldId="292"/>
            <ac:picMk id="17" creationId="{B7C4071D-CD63-539B-9523-1C437F45A7E4}"/>
          </ac:picMkLst>
        </pc:picChg>
        <pc:picChg chg="add mod">
          <ac:chgData name="kartik jain" userId="b56cc697e4eaec81" providerId="LiveId" clId="{D3519F40-78B6-473D-B6DB-E1878D65FD4F}" dt="2022-06-07T21:00:13.055" v="1529" actId="1076"/>
          <ac:picMkLst>
            <pc:docMk/>
            <pc:sldMk cId="3273407104" sldId="292"/>
            <ac:picMk id="19" creationId="{30D97C92-71DC-9716-27C3-0377C7993A60}"/>
          </ac:picMkLst>
        </pc:picChg>
      </pc:sldChg>
      <pc:sldChg chg="addSp modSp new">
        <pc:chgData name="kartik jain" userId="b56cc697e4eaec81" providerId="LiveId" clId="{D3519F40-78B6-473D-B6DB-E1878D65FD4F}" dt="2022-06-07T21:01:20.861" v="1533" actId="931"/>
        <pc:sldMkLst>
          <pc:docMk/>
          <pc:sldMk cId="2730629248" sldId="293"/>
        </pc:sldMkLst>
        <pc:picChg chg="add mod">
          <ac:chgData name="kartik jain" userId="b56cc697e4eaec81" providerId="LiveId" clId="{D3519F40-78B6-473D-B6DB-E1878D65FD4F}" dt="2022-06-07T21:01:20.861" v="1533" actId="931"/>
          <ac:picMkLst>
            <pc:docMk/>
            <pc:sldMk cId="2730629248" sldId="293"/>
            <ac:picMk id="3" creationId="{5049A095-6B25-6C07-3FE9-0361AE7B9AF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7EADB4-8F04-4040-A572-321B1EC7CBAF}" type="datetimeFigureOut">
              <a:rPr lang="en-IN" smtClean="0"/>
              <a:t>07-06-2022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A067AA-409E-43A6-8B0D-91B85B2D1A0C}" type="slidenum">
              <a:rPr lang="en-IN" smtClean="0"/>
              <a:t>‹#›</a:t>
            </a:fld>
            <a:endParaRPr lang="en-IN"/>
          </a:p>
        </p:txBody>
      </p:sp>
    </p:spTree>
    <p:extLst>
      <p:ext uri="{BB962C8B-B14F-4D97-AF65-F5344CB8AC3E}">
        <p14:creationId xmlns:p14="http://schemas.microsoft.com/office/powerpoint/2010/main" val="1440091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7EADB4-8F04-4040-A572-321B1EC7CBAF}" type="datetimeFigureOut">
              <a:rPr lang="en-IN" smtClean="0"/>
              <a:t>07-06-2022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A067AA-409E-43A6-8B0D-91B85B2D1A0C}" type="slidenum">
              <a:rPr lang="en-IN" smtClean="0"/>
              <a:t>‹#›</a:t>
            </a:fld>
            <a:endParaRPr lang="en-IN"/>
          </a:p>
        </p:txBody>
      </p:sp>
    </p:spTree>
    <p:extLst>
      <p:ext uri="{BB962C8B-B14F-4D97-AF65-F5344CB8AC3E}">
        <p14:creationId xmlns:p14="http://schemas.microsoft.com/office/powerpoint/2010/main" val="3383874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7EADB4-8F04-4040-A572-321B1EC7CBAF}" type="datetimeFigureOut">
              <a:rPr lang="en-IN" smtClean="0"/>
              <a:t>07-06-2022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A067AA-409E-43A6-8B0D-91B85B2D1A0C}" type="slidenum">
              <a:rPr lang="en-IN" smtClean="0"/>
              <a:t>‹#›</a:t>
            </a:fld>
            <a:endParaRPr lang="en-IN"/>
          </a:p>
        </p:txBody>
      </p:sp>
    </p:spTree>
    <p:extLst>
      <p:ext uri="{BB962C8B-B14F-4D97-AF65-F5344CB8AC3E}">
        <p14:creationId xmlns:p14="http://schemas.microsoft.com/office/powerpoint/2010/main" val="307449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7EADB4-8F04-4040-A572-321B1EC7CBAF}" type="datetimeFigureOut">
              <a:rPr lang="en-IN" smtClean="0"/>
              <a:t>07-06-2022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A067AA-409E-43A6-8B0D-91B85B2D1A0C}" type="slidenum">
              <a:rPr lang="en-IN" smtClean="0"/>
              <a:t>‹#›</a:t>
            </a:fld>
            <a:endParaRPr lang="en-IN"/>
          </a:p>
        </p:txBody>
      </p:sp>
    </p:spTree>
    <p:extLst>
      <p:ext uri="{BB962C8B-B14F-4D97-AF65-F5344CB8AC3E}">
        <p14:creationId xmlns:p14="http://schemas.microsoft.com/office/powerpoint/2010/main" val="3385223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7EADB4-8F04-4040-A572-321B1EC7CBAF}" type="datetimeFigureOut">
              <a:rPr lang="en-IN" smtClean="0"/>
              <a:t>07-06-2022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2A067AA-409E-43A6-8B0D-91B85B2D1A0C}" type="slidenum">
              <a:rPr lang="en-IN" smtClean="0"/>
              <a:t>‹#›</a:t>
            </a:fld>
            <a:endParaRPr lang="en-IN"/>
          </a:p>
        </p:txBody>
      </p:sp>
    </p:spTree>
    <p:extLst>
      <p:ext uri="{BB962C8B-B14F-4D97-AF65-F5344CB8AC3E}">
        <p14:creationId xmlns:p14="http://schemas.microsoft.com/office/powerpoint/2010/main" val="127184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7EADB4-8F04-4040-A572-321B1EC7CBAF}" type="datetimeFigureOut">
              <a:rPr lang="en-IN" smtClean="0"/>
              <a:t>07-06-2022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A067AA-409E-43A6-8B0D-91B85B2D1A0C}" type="slidenum">
              <a:rPr lang="en-IN" smtClean="0"/>
              <a:t>‹#›</a:t>
            </a:fld>
            <a:endParaRPr lang="en-IN"/>
          </a:p>
        </p:txBody>
      </p:sp>
    </p:spTree>
    <p:extLst>
      <p:ext uri="{BB962C8B-B14F-4D97-AF65-F5344CB8AC3E}">
        <p14:creationId xmlns:p14="http://schemas.microsoft.com/office/powerpoint/2010/main" val="1788988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7EADB4-8F04-4040-A572-321B1EC7CBAF}" type="datetimeFigureOut">
              <a:rPr lang="en-IN" smtClean="0"/>
              <a:t>07-06-2022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2A067AA-409E-43A6-8B0D-91B85B2D1A0C}" type="slidenum">
              <a:rPr lang="en-IN" smtClean="0"/>
              <a:t>‹#›</a:t>
            </a:fld>
            <a:endParaRPr lang="en-IN"/>
          </a:p>
        </p:txBody>
      </p:sp>
    </p:spTree>
    <p:extLst>
      <p:ext uri="{BB962C8B-B14F-4D97-AF65-F5344CB8AC3E}">
        <p14:creationId xmlns:p14="http://schemas.microsoft.com/office/powerpoint/2010/main" val="66387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7EADB4-8F04-4040-A572-321B1EC7CBAF}" type="datetimeFigureOut">
              <a:rPr lang="en-IN" smtClean="0"/>
              <a:t>07-06-2022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2A067AA-409E-43A6-8B0D-91B85B2D1A0C}" type="slidenum">
              <a:rPr lang="en-IN" smtClean="0"/>
              <a:t>‹#›</a:t>
            </a:fld>
            <a:endParaRPr lang="en-IN"/>
          </a:p>
        </p:txBody>
      </p:sp>
    </p:spTree>
    <p:extLst>
      <p:ext uri="{BB962C8B-B14F-4D97-AF65-F5344CB8AC3E}">
        <p14:creationId xmlns:p14="http://schemas.microsoft.com/office/powerpoint/2010/main" val="231911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7EADB4-8F04-4040-A572-321B1EC7CBAF}" type="datetimeFigureOut">
              <a:rPr lang="en-IN" smtClean="0"/>
              <a:t>07-06-2022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2A067AA-409E-43A6-8B0D-91B85B2D1A0C}" type="slidenum">
              <a:rPr lang="en-IN" smtClean="0"/>
              <a:t>‹#›</a:t>
            </a:fld>
            <a:endParaRPr lang="en-IN"/>
          </a:p>
        </p:txBody>
      </p:sp>
    </p:spTree>
    <p:extLst>
      <p:ext uri="{BB962C8B-B14F-4D97-AF65-F5344CB8AC3E}">
        <p14:creationId xmlns:p14="http://schemas.microsoft.com/office/powerpoint/2010/main" val="195975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7EADB4-8F04-4040-A572-321B1EC7CBAF}" type="datetimeFigureOut">
              <a:rPr lang="en-IN" smtClean="0"/>
              <a:t>07-06-2022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A067AA-409E-43A6-8B0D-91B85B2D1A0C}" type="slidenum">
              <a:rPr lang="en-IN" smtClean="0"/>
              <a:t>‹#›</a:t>
            </a:fld>
            <a:endParaRPr lang="en-IN"/>
          </a:p>
        </p:txBody>
      </p:sp>
    </p:spTree>
    <p:extLst>
      <p:ext uri="{BB962C8B-B14F-4D97-AF65-F5344CB8AC3E}">
        <p14:creationId xmlns:p14="http://schemas.microsoft.com/office/powerpoint/2010/main" val="173163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7EADB4-8F04-4040-A572-321B1EC7CBAF}" type="datetimeFigureOut">
              <a:rPr lang="en-IN" smtClean="0"/>
              <a:t>07-06-2022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2A067AA-409E-43A6-8B0D-91B85B2D1A0C}" type="slidenum">
              <a:rPr lang="en-IN" smtClean="0"/>
              <a:t>‹#›</a:t>
            </a:fld>
            <a:endParaRPr lang="en-IN"/>
          </a:p>
        </p:txBody>
      </p:sp>
    </p:spTree>
    <p:extLst>
      <p:ext uri="{BB962C8B-B14F-4D97-AF65-F5344CB8AC3E}">
        <p14:creationId xmlns:p14="http://schemas.microsoft.com/office/powerpoint/2010/main" val="3511115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EADB4-8F04-4040-A572-321B1EC7CBAF}" type="datetimeFigureOut">
              <a:rPr lang="en-IN" smtClean="0"/>
              <a:t>07-06-2022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067AA-409E-43A6-8B0D-91B85B2D1A0C}" type="slidenum">
              <a:rPr lang="en-IN" smtClean="0"/>
              <a:t>‹#›</a:t>
            </a:fld>
            <a:endParaRPr lang="en-IN"/>
          </a:p>
        </p:txBody>
      </p:sp>
    </p:spTree>
    <p:extLst>
      <p:ext uri="{BB962C8B-B14F-4D97-AF65-F5344CB8AC3E}">
        <p14:creationId xmlns:p14="http://schemas.microsoft.com/office/powerpoint/2010/main" val="58719623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geeksforgeeks.org/basic-concepts-of-object-oriented-programming-using-c/"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4EB87-8B2C-3A76-8BC6-6A7DD27DB60C}"/>
              </a:ext>
            </a:extLst>
          </p:cNvPr>
          <p:cNvSpPr>
            <a:spLocks noGrp="1"/>
          </p:cNvSpPr>
          <p:nvPr>
            <p:ph type="ctrTitle"/>
          </p:nvPr>
        </p:nvSpPr>
        <p:spPr>
          <a:xfrm>
            <a:off x="1626635" y="1591387"/>
            <a:ext cx="8599715" cy="2290147"/>
          </a:xfrm>
        </p:spPr>
        <p:txBody>
          <a:bodyPr/>
          <a:lstStyle/>
          <a:p>
            <a:r>
              <a:rPr lang="en-IN" dirty="0"/>
              <a:t>Object Oriented Programming</a:t>
            </a:r>
          </a:p>
        </p:txBody>
      </p:sp>
      <p:sp>
        <p:nvSpPr>
          <p:cNvPr id="3" name="Subtitle 2">
            <a:extLst>
              <a:ext uri="{FF2B5EF4-FFF2-40B4-BE49-F238E27FC236}">
                <a16:creationId xmlns:a16="http://schemas.microsoft.com/office/drawing/2014/main" id="{05926ECC-6A11-6E64-9CFC-C7652977BC66}"/>
              </a:ext>
            </a:extLst>
          </p:cNvPr>
          <p:cNvSpPr>
            <a:spLocks noGrp="1"/>
          </p:cNvSpPr>
          <p:nvPr>
            <p:ph type="subTitle" idx="1"/>
          </p:nvPr>
        </p:nvSpPr>
        <p:spPr>
          <a:xfrm>
            <a:off x="4887684" y="3881534"/>
            <a:ext cx="2077616" cy="736697"/>
          </a:xfrm>
        </p:spPr>
        <p:txBody>
          <a:bodyPr>
            <a:normAutofit/>
          </a:bodyPr>
          <a:lstStyle/>
          <a:p>
            <a:r>
              <a:rPr lang="en-IN" sz="4000" dirty="0"/>
              <a:t>(OOP)</a:t>
            </a:r>
          </a:p>
        </p:txBody>
      </p:sp>
    </p:spTree>
    <p:extLst>
      <p:ext uri="{BB962C8B-B14F-4D97-AF65-F5344CB8AC3E}">
        <p14:creationId xmlns:p14="http://schemas.microsoft.com/office/powerpoint/2010/main" val="3378289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A741C0-8B1B-F011-55E3-B6E435A4D0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63" y="291814"/>
            <a:ext cx="10820474" cy="6274372"/>
          </a:xfrm>
          <a:prstGeom prst="rect">
            <a:avLst/>
          </a:prstGeom>
        </p:spPr>
      </p:pic>
      <p:sp>
        <p:nvSpPr>
          <p:cNvPr id="8" name="TextBox 7">
            <a:extLst>
              <a:ext uri="{FF2B5EF4-FFF2-40B4-BE49-F238E27FC236}">
                <a16:creationId xmlns:a16="http://schemas.microsoft.com/office/drawing/2014/main" id="{A75AE2F3-5BB4-DE7B-821D-1F96E93AC3B4}"/>
              </a:ext>
            </a:extLst>
          </p:cNvPr>
          <p:cNvSpPr txBox="1"/>
          <p:nvPr/>
        </p:nvSpPr>
        <p:spPr>
          <a:xfrm>
            <a:off x="4449146" y="709127"/>
            <a:ext cx="4694853" cy="584775"/>
          </a:xfrm>
          <a:prstGeom prst="rect">
            <a:avLst/>
          </a:prstGeom>
          <a:noFill/>
        </p:spPr>
        <p:txBody>
          <a:bodyPr wrap="square" rtlCol="0">
            <a:spAutoFit/>
          </a:bodyPr>
          <a:lstStyle/>
          <a:p>
            <a:r>
              <a:rPr lang="en-IN" sz="3200" b="1" dirty="0">
                <a:solidFill>
                  <a:schemeClr val="bg1"/>
                </a:solidFill>
              </a:rPr>
              <a:t>The Four pillars of</a:t>
            </a:r>
          </a:p>
        </p:txBody>
      </p:sp>
    </p:spTree>
    <p:extLst>
      <p:ext uri="{BB962C8B-B14F-4D97-AF65-F5344CB8AC3E}">
        <p14:creationId xmlns:p14="http://schemas.microsoft.com/office/powerpoint/2010/main" val="1489590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71A50-34D9-EE3B-5EF4-AF504BF5DB32}"/>
              </a:ext>
            </a:extLst>
          </p:cNvPr>
          <p:cNvSpPr txBox="1"/>
          <p:nvPr/>
        </p:nvSpPr>
        <p:spPr>
          <a:xfrm>
            <a:off x="245707" y="709127"/>
            <a:ext cx="4746171" cy="984885"/>
          </a:xfrm>
          <a:prstGeom prst="rect">
            <a:avLst/>
          </a:prstGeom>
          <a:noFill/>
        </p:spPr>
        <p:txBody>
          <a:bodyPr wrap="square" rtlCol="0">
            <a:spAutoFit/>
          </a:bodyPr>
          <a:lstStyle/>
          <a:p>
            <a:r>
              <a:rPr lang="en-IN" sz="4000" b="1" i="0" dirty="0">
                <a:effectLst/>
                <a:latin typeface="-apple-system"/>
              </a:rPr>
              <a:t>Data Abstraction </a:t>
            </a:r>
          </a:p>
          <a:p>
            <a:endParaRPr lang="en-IN" b="1" dirty="0"/>
          </a:p>
        </p:txBody>
      </p:sp>
      <p:sp>
        <p:nvSpPr>
          <p:cNvPr id="5" name="TextBox 4">
            <a:extLst>
              <a:ext uri="{FF2B5EF4-FFF2-40B4-BE49-F238E27FC236}">
                <a16:creationId xmlns:a16="http://schemas.microsoft.com/office/drawing/2014/main" id="{81F38896-FC1C-2CAA-775C-61A18A8A5DEC}"/>
              </a:ext>
            </a:extLst>
          </p:cNvPr>
          <p:cNvSpPr txBox="1"/>
          <p:nvPr/>
        </p:nvSpPr>
        <p:spPr>
          <a:xfrm>
            <a:off x="245706" y="2090038"/>
            <a:ext cx="6407020" cy="2062103"/>
          </a:xfrm>
          <a:prstGeom prst="rect">
            <a:avLst/>
          </a:prstGeom>
          <a:noFill/>
        </p:spPr>
        <p:txBody>
          <a:bodyPr wrap="square" rtlCol="0">
            <a:spAutoFit/>
          </a:bodyPr>
          <a:lstStyle/>
          <a:p>
            <a:r>
              <a:rPr lang="en-IN" sz="3200" dirty="0"/>
              <a:t>Data abstraction is a very important feature of OOP that allows displaying only the important information and hiding the implementation details.</a:t>
            </a:r>
          </a:p>
        </p:txBody>
      </p:sp>
      <p:pic>
        <p:nvPicPr>
          <p:cNvPr id="7" name="Picture 6">
            <a:extLst>
              <a:ext uri="{FF2B5EF4-FFF2-40B4-BE49-F238E27FC236}">
                <a16:creationId xmlns:a16="http://schemas.microsoft.com/office/drawing/2014/main" id="{52837A7A-D74D-E140-0EFA-A5B2BDFA7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726" y="709127"/>
            <a:ext cx="5533053" cy="5533053"/>
          </a:xfrm>
          <a:prstGeom prst="rect">
            <a:avLst/>
          </a:prstGeom>
        </p:spPr>
      </p:pic>
    </p:spTree>
    <p:extLst>
      <p:ext uri="{BB962C8B-B14F-4D97-AF65-F5344CB8AC3E}">
        <p14:creationId xmlns:p14="http://schemas.microsoft.com/office/powerpoint/2010/main" val="2568320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A2D7B1-E6A8-3C58-6C77-5232C705A6A2}"/>
              </a:ext>
            </a:extLst>
          </p:cNvPr>
          <p:cNvSpPr txBox="1"/>
          <p:nvPr/>
        </p:nvSpPr>
        <p:spPr>
          <a:xfrm>
            <a:off x="699796" y="858416"/>
            <a:ext cx="4180114" cy="769441"/>
          </a:xfrm>
          <a:prstGeom prst="rect">
            <a:avLst/>
          </a:prstGeom>
          <a:noFill/>
        </p:spPr>
        <p:txBody>
          <a:bodyPr wrap="square" rtlCol="0">
            <a:spAutoFit/>
          </a:bodyPr>
          <a:lstStyle/>
          <a:p>
            <a:r>
              <a:rPr lang="en-IN" sz="4400" b="1" dirty="0"/>
              <a:t>Encapsulation</a:t>
            </a:r>
          </a:p>
        </p:txBody>
      </p:sp>
      <p:sp>
        <p:nvSpPr>
          <p:cNvPr id="3" name="TextBox 2">
            <a:extLst>
              <a:ext uri="{FF2B5EF4-FFF2-40B4-BE49-F238E27FC236}">
                <a16:creationId xmlns:a16="http://schemas.microsoft.com/office/drawing/2014/main" id="{BFC32562-A349-1A50-796C-1A2A7B7DBDF0}"/>
              </a:ext>
            </a:extLst>
          </p:cNvPr>
          <p:cNvSpPr txBox="1"/>
          <p:nvPr/>
        </p:nvSpPr>
        <p:spPr>
          <a:xfrm>
            <a:off x="699796" y="2341982"/>
            <a:ext cx="5396204" cy="2308324"/>
          </a:xfrm>
          <a:prstGeom prst="rect">
            <a:avLst/>
          </a:prstGeom>
          <a:noFill/>
        </p:spPr>
        <p:txBody>
          <a:bodyPr wrap="square" rtlCol="0">
            <a:spAutoFit/>
          </a:bodyPr>
          <a:lstStyle/>
          <a:p>
            <a:r>
              <a:rPr lang="en-US" sz="3600" b="0" i="0" dirty="0">
                <a:effectLst/>
                <a:latin typeface="roboto" panose="020B0604020202020204" pitchFamily="2" charset="0"/>
              </a:rPr>
              <a:t>Encapsulation is a state of binding or wrapping related data or code in one place.</a:t>
            </a:r>
            <a:endParaRPr lang="en-IN" sz="3600" dirty="0"/>
          </a:p>
        </p:txBody>
      </p:sp>
      <p:pic>
        <p:nvPicPr>
          <p:cNvPr id="5" name="Picture 4">
            <a:extLst>
              <a:ext uri="{FF2B5EF4-FFF2-40B4-BE49-F238E27FC236}">
                <a16:creationId xmlns:a16="http://schemas.microsoft.com/office/drawing/2014/main" id="{1EE09865-300A-542C-27B3-592AF5670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947" y="858416"/>
            <a:ext cx="5139612" cy="5139612"/>
          </a:xfrm>
          <a:prstGeom prst="rect">
            <a:avLst/>
          </a:prstGeom>
        </p:spPr>
      </p:pic>
    </p:spTree>
    <p:extLst>
      <p:ext uri="{BB962C8B-B14F-4D97-AF65-F5344CB8AC3E}">
        <p14:creationId xmlns:p14="http://schemas.microsoft.com/office/powerpoint/2010/main" val="2863029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B1160-B5D8-AA2A-B094-FDC379FFA4BB}"/>
              </a:ext>
            </a:extLst>
          </p:cNvPr>
          <p:cNvSpPr txBox="1"/>
          <p:nvPr/>
        </p:nvSpPr>
        <p:spPr>
          <a:xfrm>
            <a:off x="181947" y="1029745"/>
            <a:ext cx="3065107" cy="769441"/>
          </a:xfrm>
          <a:prstGeom prst="rect">
            <a:avLst/>
          </a:prstGeom>
          <a:noFill/>
        </p:spPr>
        <p:txBody>
          <a:bodyPr wrap="square" rtlCol="0">
            <a:spAutoFit/>
          </a:bodyPr>
          <a:lstStyle/>
          <a:p>
            <a:r>
              <a:rPr lang="en-IN" sz="4400" b="1" dirty="0"/>
              <a:t>Inheritance</a:t>
            </a:r>
          </a:p>
        </p:txBody>
      </p:sp>
      <p:sp>
        <p:nvSpPr>
          <p:cNvPr id="11" name="TextBox 10">
            <a:extLst>
              <a:ext uri="{FF2B5EF4-FFF2-40B4-BE49-F238E27FC236}">
                <a16:creationId xmlns:a16="http://schemas.microsoft.com/office/drawing/2014/main" id="{8C8FE43E-0BAA-EA18-F302-36C3531A9C8C}"/>
              </a:ext>
            </a:extLst>
          </p:cNvPr>
          <p:cNvSpPr txBox="1"/>
          <p:nvPr/>
        </p:nvSpPr>
        <p:spPr>
          <a:xfrm>
            <a:off x="181947" y="2355114"/>
            <a:ext cx="5453743" cy="2554545"/>
          </a:xfrm>
          <a:prstGeom prst="rect">
            <a:avLst/>
          </a:prstGeom>
          <a:noFill/>
        </p:spPr>
        <p:txBody>
          <a:bodyPr wrap="square" rtlCol="0">
            <a:spAutoFit/>
          </a:bodyPr>
          <a:lstStyle/>
          <a:p>
            <a:r>
              <a:rPr lang="en-US" sz="3200" b="0" i="0" dirty="0">
                <a:solidFill>
                  <a:srgbClr val="FFFFFF"/>
                </a:solidFill>
                <a:effectLst/>
                <a:latin typeface="roboto" panose="02000000000000000000" pitchFamily="2" charset="0"/>
              </a:rPr>
              <a:t>Inheritance is basically the ability of a class to be able to derive its properties and characteristics from a different class.</a:t>
            </a:r>
            <a:endParaRPr lang="en-IN" sz="3200" dirty="0"/>
          </a:p>
        </p:txBody>
      </p:sp>
      <p:pic>
        <p:nvPicPr>
          <p:cNvPr id="13" name="Picture 12">
            <a:extLst>
              <a:ext uri="{FF2B5EF4-FFF2-40B4-BE49-F238E27FC236}">
                <a16:creationId xmlns:a16="http://schemas.microsoft.com/office/drawing/2014/main" id="{18222FBE-3AD0-ED71-ADA8-5A47A4389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932" y="1799186"/>
            <a:ext cx="6444068" cy="3444617"/>
          </a:xfrm>
          <a:prstGeom prst="rect">
            <a:avLst/>
          </a:prstGeom>
        </p:spPr>
      </p:pic>
    </p:spTree>
    <p:extLst>
      <p:ext uri="{BB962C8B-B14F-4D97-AF65-F5344CB8AC3E}">
        <p14:creationId xmlns:p14="http://schemas.microsoft.com/office/powerpoint/2010/main" val="3986519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ED6004-E2F3-04BE-EB9B-3C3BE1D0F97A}"/>
              </a:ext>
            </a:extLst>
          </p:cNvPr>
          <p:cNvSpPr txBox="1"/>
          <p:nvPr/>
        </p:nvSpPr>
        <p:spPr>
          <a:xfrm>
            <a:off x="373225" y="709127"/>
            <a:ext cx="4646644" cy="769441"/>
          </a:xfrm>
          <a:prstGeom prst="rect">
            <a:avLst/>
          </a:prstGeom>
          <a:noFill/>
        </p:spPr>
        <p:txBody>
          <a:bodyPr wrap="square" rtlCol="0">
            <a:spAutoFit/>
          </a:bodyPr>
          <a:lstStyle/>
          <a:p>
            <a:r>
              <a:rPr lang="en-IN" sz="4400" b="1" dirty="0"/>
              <a:t>Polymorphism</a:t>
            </a:r>
            <a:r>
              <a:rPr lang="en-IN" dirty="0"/>
              <a:t> </a:t>
            </a:r>
          </a:p>
        </p:txBody>
      </p:sp>
      <p:sp>
        <p:nvSpPr>
          <p:cNvPr id="4" name="TextBox 3">
            <a:extLst>
              <a:ext uri="{FF2B5EF4-FFF2-40B4-BE49-F238E27FC236}">
                <a16:creationId xmlns:a16="http://schemas.microsoft.com/office/drawing/2014/main" id="{CDA6D2F3-AC88-6EA2-3CD1-798727FE8B1E}"/>
              </a:ext>
            </a:extLst>
          </p:cNvPr>
          <p:cNvSpPr txBox="1"/>
          <p:nvPr/>
        </p:nvSpPr>
        <p:spPr>
          <a:xfrm>
            <a:off x="373225" y="1689872"/>
            <a:ext cx="6428790" cy="4524315"/>
          </a:xfrm>
          <a:prstGeom prst="rect">
            <a:avLst/>
          </a:prstGeom>
          <a:noFill/>
        </p:spPr>
        <p:txBody>
          <a:bodyPr wrap="square" rtlCol="0">
            <a:spAutoFit/>
          </a:bodyPr>
          <a:lstStyle/>
          <a:p>
            <a:r>
              <a:rPr lang="en-US" sz="3200" b="0" i="0" dirty="0">
                <a:solidFill>
                  <a:srgbClr val="FFFFFF"/>
                </a:solidFill>
                <a:effectLst/>
                <a:latin typeface="roboto" panose="02000000000000000000" pitchFamily="2" charset="0"/>
              </a:rPr>
              <a:t>Polymorphism basically means having multiple existent forms in the program, A simple code may behave differently in different situations.</a:t>
            </a:r>
          </a:p>
          <a:p>
            <a:endParaRPr lang="en-US" sz="3200" b="0" i="0" dirty="0">
              <a:effectLst/>
              <a:latin typeface="roboto" panose="02000000000000000000" pitchFamily="2" charset="0"/>
            </a:endParaRPr>
          </a:p>
          <a:p>
            <a:r>
              <a:rPr lang="en-US" sz="3200" b="0" i="0" dirty="0">
                <a:effectLst/>
                <a:latin typeface="roboto" panose="02000000000000000000" pitchFamily="2" charset="0"/>
              </a:rPr>
              <a:t>Polymorphism is of two types –</a:t>
            </a:r>
          </a:p>
          <a:p>
            <a:pPr marL="457200" indent="-457200">
              <a:buFont typeface="Arial" panose="020B0604020202020204" pitchFamily="34" charset="0"/>
              <a:buChar char="•"/>
            </a:pPr>
            <a:r>
              <a:rPr lang="en-IN" sz="3200" dirty="0"/>
              <a:t>Static</a:t>
            </a:r>
          </a:p>
          <a:p>
            <a:pPr marL="457200" indent="-457200">
              <a:buFont typeface="Arial" panose="020B0604020202020204" pitchFamily="34" charset="0"/>
              <a:buChar char="•"/>
            </a:pPr>
            <a:r>
              <a:rPr lang="en-IN" sz="3200" dirty="0"/>
              <a:t>Dynamic </a:t>
            </a:r>
          </a:p>
        </p:txBody>
      </p:sp>
      <p:pic>
        <p:nvPicPr>
          <p:cNvPr id="6" name="Picture 5">
            <a:extLst>
              <a:ext uri="{FF2B5EF4-FFF2-40B4-BE49-F238E27FC236}">
                <a16:creationId xmlns:a16="http://schemas.microsoft.com/office/drawing/2014/main" id="{54F234B6-7036-5B25-783C-3EF28B709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2015" y="736036"/>
            <a:ext cx="5385928" cy="5385928"/>
          </a:xfrm>
          <a:prstGeom prst="rect">
            <a:avLst/>
          </a:prstGeom>
        </p:spPr>
      </p:pic>
    </p:spTree>
    <p:extLst>
      <p:ext uri="{BB962C8B-B14F-4D97-AF65-F5344CB8AC3E}">
        <p14:creationId xmlns:p14="http://schemas.microsoft.com/office/powerpoint/2010/main" val="412247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E1D422-1682-033E-B899-2A7C077001B9}"/>
              </a:ext>
            </a:extLst>
          </p:cNvPr>
          <p:cNvSpPr txBox="1"/>
          <p:nvPr/>
        </p:nvSpPr>
        <p:spPr>
          <a:xfrm>
            <a:off x="480524" y="490189"/>
            <a:ext cx="7823720" cy="769441"/>
          </a:xfrm>
          <a:prstGeom prst="rect">
            <a:avLst/>
          </a:prstGeom>
          <a:noFill/>
        </p:spPr>
        <p:txBody>
          <a:bodyPr wrap="square" rtlCol="0">
            <a:spAutoFit/>
          </a:bodyPr>
          <a:lstStyle/>
          <a:p>
            <a:r>
              <a:rPr lang="en-US" b="0" i="0" dirty="0">
                <a:solidFill>
                  <a:srgbClr val="C9D1D9"/>
                </a:solidFill>
                <a:effectLst/>
                <a:latin typeface="-apple-system"/>
              </a:rPr>
              <a:t> </a:t>
            </a:r>
            <a:r>
              <a:rPr lang="en-US" sz="4400" dirty="0">
                <a:latin typeface="-apple-system"/>
              </a:rPr>
              <a:t>A</a:t>
            </a:r>
            <a:r>
              <a:rPr lang="en-US" sz="4400" b="0" i="0" dirty="0">
                <a:effectLst/>
                <a:latin typeface="-apple-system"/>
              </a:rPr>
              <a:t>ccess Specifiers and Data </a:t>
            </a:r>
            <a:r>
              <a:rPr lang="en-US" sz="4400" dirty="0">
                <a:latin typeface="-apple-system"/>
              </a:rPr>
              <a:t>H</a:t>
            </a:r>
            <a:r>
              <a:rPr lang="en-US" sz="4400" b="0" i="0" dirty="0">
                <a:effectLst/>
                <a:latin typeface="-apple-system"/>
              </a:rPr>
              <a:t>iding</a:t>
            </a:r>
            <a:endParaRPr lang="en-IN" sz="4400" dirty="0"/>
          </a:p>
        </p:txBody>
      </p:sp>
      <p:sp>
        <p:nvSpPr>
          <p:cNvPr id="5" name="TextBox 4">
            <a:extLst>
              <a:ext uri="{FF2B5EF4-FFF2-40B4-BE49-F238E27FC236}">
                <a16:creationId xmlns:a16="http://schemas.microsoft.com/office/drawing/2014/main" id="{A91A764B-DA9E-561E-A558-5A69DAA46061}"/>
              </a:ext>
            </a:extLst>
          </p:cNvPr>
          <p:cNvSpPr txBox="1"/>
          <p:nvPr/>
        </p:nvSpPr>
        <p:spPr>
          <a:xfrm>
            <a:off x="480524" y="1525307"/>
            <a:ext cx="11593288" cy="2554545"/>
          </a:xfrm>
          <a:prstGeom prst="rect">
            <a:avLst/>
          </a:prstGeom>
          <a:noFill/>
        </p:spPr>
        <p:txBody>
          <a:bodyPr wrap="square" rtlCol="0">
            <a:spAutoFit/>
          </a:bodyPr>
          <a:lstStyle/>
          <a:p>
            <a:r>
              <a:rPr lang="en-US" sz="3200" b="0" i="0" dirty="0">
                <a:solidFill>
                  <a:srgbClr val="FFFFFF"/>
                </a:solidFill>
                <a:effectLst/>
                <a:latin typeface="roboto" panose="02000000000000000000" pitchFamily="2" charset="0"/>
              </a:rPr>
              <a:t>Data hiding is achieved with the help of Access modifiers as known as Access specifiers. Class members (both data members and member functions) can have varying accessibility depending on the type of access specifier it’s written under.</a:t>
            </a:r>
            <a:endParaRPr lang="en-IN" sz="3200" dirty="0"/>
          </a:p>
        </p:txBody>
      </p:sp>
      <p:sp>
        <p:nvSpPr>
          <p:cNvPr id="8" name="TextBox 7">
            <a:extLst>
              <a:ext uri="{FF2B5EF4-FFF2-40B4-BE49-F238E27FC236}">
                <a16:creationId xmlns:a16="http://schemas.microsoft.com/office/drawing/2014/main" id="{8C20C6BB-C6D6-7884-6086-C156E5B91F34}"/>
              </a:ext>
            </a:extLst>
          </p:cNvPr>
          <p:cNvSpPr txBox="1"/>
          <p:nvPr/>
        </p:nvSpPr>
        <p:spPr>
          <a:xfrm>
            <a:off x="480524" y="4224231"/>
            <a:ext cx="10259008" cy="2062103"/>
          </a:xfrm>
          <a:prstGeom prst="rect">
            <a:avLst/>
          </a:prstGeom>
          <a:noFill/>
        </p:spPr>
        <p:txBody>
          <a:bodyPr wrap="square" rtlCol="0">
            <a:spAutoFit/>
          </a:bodyPr>
          <a:lstStyle/>
          <a:p>
            <a:pPr algn="l"/>
            <a:r>
              <a:rPr lang="en-US" sz="3200" b="1" i="0" dirty="0">
                <a:effectLst/>
                <a:latin typeface="gibson"/>
              </a:rPr>
              <a:t>Types of Access Modifiers</a:t>
            </a:r>
            <a:endParaRPr lang="en-US" sz="3200" b="0" i="0" dirty="0">
              <a:effectLst/>
              <a:latin typeface="gibson"/>
            </a:endParaRPr>
          </a:p>
          <a:p>
            <a:pPr marL="457200" indent="-457200" algn="l">
              <a:buFont typeface="Arial" panose="020B0604020202020204" pitchFamily="34" charset="0"/>
              <a:buChar char="•"/>
            </a:pPr>
            <a:r>
              <a:rPr lang="en-US" sz="3200" b="0" i="0" dirty="0">
                <a:effectLst/>
                <a:latin typeface="roboto" panose="02000000000000000000" pitchFamily="2" charset="0"/>
              </a:rPr>
              <a:t>Public</a:t>
            </a:r>
          </a:p>
          <a:p>
            <a:pPr marL="457200" indent="-457200" algn="l">
              <a:buFont typeface="Arial" panose="020B0604020202020204" pitchFamily="34" charset="0"/>
              <a:buChar char="•"/>
            </a:pPr>
            <a:r>
              <a:rPr lang="en-US" sz="3200" b="0" i="0" dirty="0">
                <a:effectLst/>
                <a:latin typeface="roboto" panose="02000000000000000000" pitchFamily="2" charset="0"/>
              </a:rPr>
              <a:t>Private</a:t>
            </a:r>
          </a:p>
          <a:p>
            <a:pPr marL="457200" indent="-457200" algn="l">
              <a:buFont typeface="Arial" panose="020B0604020202020204" pitchFamily="34" charset="0"/>
              <a:buChar char="•"/>
            </a:pPr>
            <a:r>
              <a:rPr lang="en-US" sz="3200" b="0" i="0" dirty="0">
                <a:effectLst/>
                <a:latin typeface="roboto" panose="02000000000000000000" pitchFamily="2" charset="0"/>
              </a:rPr>
              <a:t>Protected</a:t>
            </a:r>
          </a:p>
        </p:txBody>
      </p:sp>
    </p:spTree>
    <p:extLst>
      <p:ext uri="{BB962C8B-B14F-4D97-AF65-F5344CB8AC3E}">
        <p14:creationId xmlns:p14="http://schemas.microsoft.com/office/powerpoint/2010/main" val="3172905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662B1D-779B-D1FF-490C-5F43342FC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23" y="1157568"/>
            <a:ext cx="10697596" cy="5513820"/>
          </a:xfrm>
          <a:prstGeom prst="rect">
            <a:avLst/>
          </a:prstGeom>
        </p:spPr>
      </p:pic>
      <p:sp>
        <p:nvSpPr>
          <p:cNvPr id="6" name="TextBox 5">
            <a:extLst>
              <a:ext uri="{FF2B5EF4-FFF2-40B4-BE49-F238E27FC236}">
                <a16:creationId xmlns:a16="http://schemas.microsoft.com/office/drawing/2014/main" id="{802C2804-551C-62FB-C73B-986492CF199C}"/>
              </a:ext>
            </a:extLst>
          </p:cNvPr>
          <p:cNvSpPr txBox="1"/>
          <p:nvPr/>
        </p:nvSpPr>
        <p:spPr>
          <a:xfrm>
            <a:off x="821093" y="326571"/>
            <a:ext cx="9497131" cy="830997"/>
          </a:xfrm>
          <a:prstGeom prst="rect">
            <a:avLst/>
          </a:prstGeom>
          <a:noFill/>
        </p:spPr>
        <p:txBody>
          <a:bodyPr wrap="square" rtlCol="0">
            <a:spAutoFit/>
          </a:bodyPr>
          <a:lstStyle/>
          <a:p>
            <a:pPr algn="l"/>
            <a:r>
              <a:rPr lang="en-US" sz="2400" b="0" i="0" dirty="0">
                <a:effectLst/>
                <a:latin typeface="roboto" panose="02000000000000000000" pitchFamily="2" charset="0"/>
              </a:rPr>
              <a:t>If any class member (data members/member functions) is declared under </a:t>
            </a:r>
            <a:r>
              <a:rPr lang="en-US" sz="2400" b="1" dirty="0">
                <a:latin typeface="roboto" panose="02000000000000000000" pitchFamily="2" charset="0"/>
              </a:rPr>
              <a:t>P</a:t>
            </a:r>
            <a:r>
              <a:rPr lang="en-US" sz="2400" b="1" i="0" dirty="0">
                <a:effectLst/>
                <a:latin typeface="roboto" panose="02000000000000000000" pitchFamily="2" charset="0"/>
              </a:rPr>
              <a:t>ublic</a:t>
            </a:r>
            <a:r>
              <a:rPr lang="en-US" sz="2400" b="0" i="0" dirty="0">
                <a:effectLst/>
                <a:latin typeface="roboto" panose="02000000000000000000" pitchFamily="2" charset="0"/>
              </a:rPr>
              <a:t> then those class member is accessible to everyone.</a:t>
            </a:r>
          </a:p>
        </p:txBody>
      </p:sp>
    </p:spTree>
    <p:extLst>
      <p:ext uri="{BB962C8B-B14F-4D97-AF65-F5344CB8AC3E}">
        <p14:creationId xmlns:p14="http://schemas.microsoft.com/office/powerpoint/2010/main" val="1382468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08BD1-0306-E03F-0870-EA97B6A60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757" y="1315616"/>
            <a:ext cx="9750486" cy="5477069"/>
          </a:xfrm>
          <a:prstGeom prst="rect">
            <a:avLst/>
          </a:prstGeom>
        </p:spPr>
      </p:pic>
      <p:sp>
        <p:nvSpPr>
          <p:cNvPr id="6" name="TextBox 5">
            <a:extLst>
              <a:ext uri="{FF2B5EF4-FFF2-40B4-BE49-F238E27FC236}">
                <a16:creationId xmlns:a16="http://schemas.microsoft.com/office/drawing/2014/main" id="{822C23FA-63B3-BA77-5000-F31911442E85}"/>
              </a:ext>
            </a:extLst>
          </p:cNvPr>
          <p:cNvSpPr txBox="1"/>
          <p:nvPr/>
        </p:nvSpPr>
        <p:spPr>
          <a:xfrm>
            <a:off x="923733" y="65315"/>
            <a:ext cx="9750487" cy="1477328"/>
          </a:xfrm>
          <a:prstGeom prst="rect">
            <a:avLst/>
          </a:prstGeom>
          <a:noFill/>
        </p:spPr>
        <p:txBody>
          <a:bodyPr wrap="square" rtlCol="0">
            <a:spAutoFit/>
          </a:bodyPr>
          <a:lstStyle/>
          <a:p>
            <a:pPr algn="l"/>
            <a:r>
              <a:rPr lang="en-US" sz="2400" b="0" i="0" dirty="0">
                <a:effectLst/>
                <a:latin typeface="roboto" panose="02000000000000000000" pitchFamily="2" charset="0"/>
              </a:rPr>
              <a:t>If any class member is declared under </a:t>
            </a:r>
            <a:r>
              <a:rPr lang="en-US" sz="2400" b="1" dirty="0">
                <a:latin typeface="roboto" panose="02000000000000000000" pitchFamily="2" charset="0"/>
              </a:rPr>
              <a:t>P</a:t>
            </a:r>
            <a:r>
              <a:rPr lang="en-US" sz="2400" b="1" i="0" dirty="0">
                <a:effectLst/>
                <a:latin typeface="roboto" panose="02000000000000000000" pitchFamily="2" charset="0"/>
              </a:rPr>
              <a:t>rivate</a:t>
            </a:r>
            <a:r>
              <a:rPr lang="en-US" sz="2400" b="0" i="0" dirty="0">
                <a:effectLst/>
                <a:latin typeface="roboto" panose="02000000000000000000" pitchFamily="2" charset="0"/>
              </a:rPr>
              <a:t> then –</a:t>
            </a:r>
          </a:p>
          <a:p>
            <a:pPr marL="342900" indent="-342900" algn="l">
              <a:buFont typeface="Arial" panose="020B0604020202020204" pitchFamily="34" charset="0"/>
              <a:buChar char="•"/>
            </a:pPr>
            <a:r>
              <a:rPr lang="en-US" sz="2400" b="0" i="0" dirty="0">
                <a:effectLst/>
                <a:latin typeface="roboto" panose="02000000000000000000" pitchFamily="2" charset="0"/>
              </a:rPr>
              <a:t>It Can only be accessed by functions declared inside the class,</a:t>
            </a:r>
          </a:p>
          <a:p>
            <a:pPr marL="342900" indent="-342900" algn="l">
              <a:buFont typeface="Arial" panose="020B0604020202020204" pitchFamily="34" charset="0"/>
              <a:buChar char="•"/>
            </a:pPr>
            <a:r>
              <a:rPr lang="en-US" sz="2400" b="0" i="0" dirty="0">
                <a:effectLst/>
                <a:latin typeface="roboto" panose="02000000000000000000" pitchFamily="2" charset="0"/>
              </a:rPr>
              <a:t>Not accessible to the outside world(class)</a:t>
            </a:r>
          </a:p>
          <a:p>
            <a:endParaRPr lang="en-IN" dirty="0"/>
          </a:p>
        </p:txBody>
      </p:sp>
      <p:pic>
        <p:nvPicPr>
          <p:cNvPr id="9" name="Graphic 8" descr="Close with solid fill">
            <a:extLst>
              <a:ext uri="{FF2B5EF4-FFF2-40B4-BE49-F238E27FC236}">
                <a16:creationId xmlns:a16="http://schemas.microsoft.com/office/drawing/2014/main" id="{07D219A8-48E4-DC9F-236A-AD5935E002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5304453"/>
            <a:ext cx="914400" cy="914400"/>
          </a:xfrm>
          <a:prstGeom prst="rect">
            <a:avLst/>
          </a:prstGeom>
        </p:spPr>
      </p:pic>
    </p:spTree>
    <p:extLst>
      <p:ext uri="{BB962C8B-B14F-4D97-AF65-F5344CB8AC3E}">
        <p14:creationId xmlns:p14="http://schemas.microsoft.com/office/powerpoint/2010/main" val="1117018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2B919-09DF-EC33-F68D-D224D1764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540" y="722176"/>
            <a:ext cx="10272920" cy="6045037"/>
          </a:xfrm>
          <a:prstGeom prst="rect">
            <a:avLst/>
          </a:prstGeom>
        </p:spPr>
      </p:pic>
      <p:sp>
        <p:nvSpPr>
          <p:cNvPr id="4" name="TextBox 3">
            <a:extLst>
              <a:ext uri="{FF2B5EF4-FFF2-40B4-BE49-F238E27FC236}">
                <a16:creationId xmlns:a16="http://schemas.microsoft.com/office/drawing/2014/main" id="{5F95C2BA-4807-7280-41EB-C7F8DFCBBCEE}"/>
              </a:ext>
            </a:extLst>
          </p:cNvPr>
          <p:cNvSpPr txBox="1"/>
          <p:nvPr/>
        </p:nvSpPr>
        <p:spPr>
          <a:xfrm>
            <a:off x="4544785" y="90787"/>
            <a:ext cx="2188029" cy="646331"/>
          </a:xfrm>
          <a:prstGeom prst="rect">
            <a:avLst/>
          </a:prstGeom>
          <a:noFill/>
        </p:spPr>
        <p:txBody>
          <a:bodyPr wrap="square" rtlCol="0">
            <a:spAutoFit/>
          </a:bodyPr>
          <a:lstStyle/>
          <a:p>
            <a:r>
              <a:rPr lang="en-IN" sz="3600" dirty="0"/>
              <a:t>Right way</a:t>
            </a:r>
          </a:p>
        </p:txBody>
      </p:sp>
      <p:pic>
        <p:nvPicPr>
          <p:cNvPr id="6" name="Graphic 5" descr="Checkmark with solid fill">
            <a:extLst>
              <a:ext uri="{FF2B5EF4-FFF2-40B4-BE49-F238E27FC236}">
                <a16:creationId xmlns:a16="http://schemas.microsoft.com/office/drawing/2014/main" id="{B86518D1-1D38-BE16-B70C-003B9AA864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600" y="5464333"/>
            <a:ext cx="914400" cy="914400"/>
          </a:xfrm>
          <a:prstGeom prst="rect">
            <a:avLst/>
          </a:prstGeom>
        </p:spPr>
      </p:pic>
    </p:spTree>
    <p:extLst>
      <p:ext uri="{BB962C8B-B14F-4D97-AF65-F5344CB8AC3E}">
        <p14:creationId xmlns:p14="http://schemas.microsoft.com/office/powerpoint/2010/main" val="48338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096C4-8708-F6BF-71EC-8CA51874F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529" y="1329730"/>
            <a:ext cx="9374314" cy="5528270"/>
          </a:xfrm>
          <a:prstGeom prst="rect">
            <a:avLst/>
          </a:prstGeom>
        </p:spPr>
      </p:pic>
      <p:sp>
        <p:nvSpPr>
          <p:cNvPr id="4" name="TextBox 3">
            <a:extLst>
              <a:ext uri="{FF2B5EF4-FFF2-40B4-BE49-F238E27FC236}">
                <a16:creationId xmlns:a16="http://schemas.microsoft.com/office/drawing/2014/main" id="{6DF1BFE0-7825-ABF4-51CF-BBACFC61E855}"/>
              </a:ext>
            </a:extLst>
          </p:cNvPr>
          <p:cNvSpPr txBox="1"/>
          <p:nvPr/>
        </p:nvSpPr>
        <p:spPr>
          <a:xfrm flipH="1">
            <a:off x="419876" y="111968"/>
            <a:ext cx="12126685" cy="1477328"/>
          </a:xfrm>
          <a:prstGeom prst="rect">
            <a:avLst/>
          </a:prstGeom>
          <a:noFill/>
        </p:spPr>
        <p:txBody>
          <a:bodyPr wrap="square" rtlCol="0">
            <a:spAutoFit/>
          </a:bodyPr>
          <a:lstStyle/>
          <a:p>
            <a:pPr algn="l"/>
            <a:r>
              <a:rPr lang="en-US" sz="2400" b="0" i="0" dirty="0">
                <a:effectLst/>
                <a:latin typeface="roboto" panose="02000000000000000000" pitchFamily="2" charset="0"/>
              </a:rPr>
              <a:t>If any class members are declared under-</a:t>
            </a:r>
            <a:r>
              <a:rPr lang="en-US" sz="2400" b="1" dirty="0">
                <a:latin typeface="roboto" panose="02000000000000000000" pitchFamily="2" charset="0"/>
              </a:rPr>
              <a:t>P</a:t>
            </a:r>
            <a:r>
              <a:rPr lang="en-US" sz="2400" b="1" i="0" dirty="0">
                <a:effectLst/>
                <a:latin typeface="roboto" panose="02000000000000000000" pitchFamily="2" charset="0"/>
              </a:rPr>
              <a:t>rotected</a:t>
            </a:r>
            <a:r>
              <a:rPr lang="en-US" sz="2400" b="0" i="0" dirty="0">
                <a:effectLst/>
                <a:latin typeface="roboto" panose="02000000000000000000" pitchFamily="2" charset="0"/>
              </a:rPr>
              <a:t> then –</a:t>
            </a:r>
          </a:p>
          <a:p>
            <a:pPr algn="l"/>
            <a:r>
              <a:rPr lang="en-US" sz="2400" b="0" i="0" dirty="0">
                <a:effectLst/>
                <a:latin typeface="roboto" panose="02000000000000000000" pitchFamily="2" charset="0"/>
              </a:rPr>
              <a:t>It is the same as private accessibility</a:t>
            </a:r>
          </a:p>
          <a:p>
            <a:pPr algn="l"/>
            <a:r>
              <a:rPr lang="en-US" sz="2400" b="0" i="0" dirty="0">
                <a:effectLst/>
                <a:latin typeface="roboto" panose="02000000000000000000" pitchFamily="2" charset="0"/>
              </a:rPr>
              <a:t>But, derived(subclasses/child) classes can also access the protected class members.</a:t>
            </a:r>
          </a:p>
          <a:p>
            <a:endParaRPr lang="en-IN" dirty="0"/>
          </a:p>
        </p:txBody>
      </p:sp>
    </p:spTree>
    <p:extLst>
      <p:ext uri="{BB962C8B-B14F-4D97-AF65-F5344CB8AC3E}">
        <p14:creationId xmlns:p14="http://schemas.microsoft.com/office/powerpoint/2010/main" val="3267093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14725-EF99-5019-5C5D-67A87D597BE7}"/>
              </a:ext>
            </a:extLst>
          </p:cNvPr>
          <p:cNvSpPr>
            <a:spLocks noGrp="1"/>
          </p:cNvSpPr>
          <p:nvPr>
            <p:ph type="title"/>
          </p:nvPr>
        </p:nvSpPr>
        <p:spPr/>
        <p:txBody>
          <a:bodyPr/>
          <a:lstStyle/>
          <a:p>
            <a:r>
              <a:rPr lang="en-IN" dirty="0"/>
              <a:t>What we will cover</a:t>
            </a:r>
          </a:p>
        </p:txBody>
      </p:sp>
      <p:sp>
        <p:nvSpPr>
          <p:cNvPr id="3" name="Content Placeholder 2">
            <a:extLst>
              <a:ext uri="{FF2B5EF4-FFF2-40B4-BE49-F238E27FC236}">
                <a16:creationId xmlns:a16="http://schemas.microsoft.com/office/drawing/2014/main" id="{C888E326-810C-2AA2-04ED-D160A053B3D4}"/>
              </a:ext>
            </a:extLst>
          </p:cNvPr>
          <p:cNvSpPr>
            <a:spLocks noGrp="1"/>
          </p:cNvSpPr>
          <p:nvPr>
            <p:ph idx="1"/>
          </p:nvPr>
        </p:nvSpPr>
        <p:spPr/>
        <p:txBody>
          <a:bodyPr>
            <a:normAutofit lnSpcReduction="10000"/>
          </a:bodyPr>
          <a:lstStyle/>
          <a:p>
            <a:pPr>
              <a:lnSpc>
                <a:spcPct val="150000"/>
              </a:lnSpc>
            </a:pPr>
            <a:r>
              <a:rPr lang="en-IN" b="0" i="0" dirty="0">
                <a:effectLst/>
                <a:latin typeface="arial" panose="020B0604020202020204" pitchFamily="34" charset="0"/>
              </a:rPr>
              <a:t>Programming paradigms</a:t>
            </a:r>
          </a:p>
          <a:p>
            <a:pPr>
              <a:lnSpc>
                <a:spcPct val="150000"/>
              </a:lnSpc>
            </a:pPr>
            <a:r>
              <a:rPr lang="en-IN" dirty="0">
                <a:latin typeface="arial" panose="020B0604020202020204" pitchFamily="34" charset="0"/>
              </a:rPr>
              <a:t>What is OOP </a:t>
            </a:r>
          </a:p>
          <a:p>
            <a:pPr>
              <a:lnSpc>
                <a:spcPct val="150000"/>
              </a:lnSpc>
            </a:pPr>
            <a:r>
              <a:rPr lang="en-IN" dirty="0">
                <a:latin typeface="arial" panose="020B0604020202020204" pitchFamily="34" charset="0"/>
              </a:rPr>
              <a:t>OOP Features </a:t>
            </a:r>
          </a:p>
          <a:p>
            <a:pPr>
              <a:lnSpc>
                <a:spcPct val="150000"/>
              </a:lnSpc>
            </a:pPr>
            <a:r>
              <a:rPr lang="en-US" b="0" i="0" dirty="0">
                <a:effectLst/>
                <a:latin typeface="-apple-system"/>
              </a:rPr>
              <a:t>Comparison between Procedural Programing and Object Oriented Programming</a:t>
            </a:r>
          </a:p>
          <a:p>
            <a:pPr>
              <a:lnSpc>
                <a:spcPct val="150000"/>
              </a:lnSpc>
            </a:pPr>
            <a:r>
              <a:rPr lang="en-US" dirty="0">
                <a:latin typeface="-apple-system"/>
              </a:rPr>
              <a:t>Let’s Run the Code </a:t>
            </a:r>
            <a:endParaRPr lang="en-US" b="0" i="0" dirty="0">
              <a:effectLst/>
              <a:latin typeface="-apple-system"/>
            </a:endParaRPr>
          </a:p>
        </p:txBody>
      </p:sp>
    </p:spTree>
    <p:extLst>
      <p:ext uri="{BB962C8B-B14F-4D97-AF65-F5344CB8AC3E}">
        <p14:creationId xmlns:p14="http://schemas.microsoft.com/office/powerpoint/2010/main" val="2103539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4E9F34-ADE5-5D5F-9FFA-28F9A4A3894E}"/>
              </a:ext>
            </a:extLst>
          </p:cNvPr>
          <p:cNvSpPr txBox="1"/>
          <p:nvPr/>
        </p:nvSpPr>
        <p:spPr>
          <a:xfrm>
            <a:off x="657806" y="499188"/>
            <a:ext cx="4091475" cy="769441"/>
          </a:xfrm>
          <a:prstGeom prst="rect">
            <a:avLst/>
          </a:prstGeom>
          <a:noFill/>
        </p:spPr>
        <p:txBody>
          <a:bodyPr wrap="square" rtlCol="0">
            <a:spAutoFit/>
          </a:bodyPr>
          <a:lstStyle/>
          <a:p>
            <a:r>
              <a:rPr lang="en-IN" sz="4400" dirty="0"/>
              <a:t>Constructors</a:t>
            </a:r>
          </a:p>
        </p:txBody>
      </p:sp>
      <p:sp>
        <p:nvSpPr>
          <p:cNvPr id="3" name="TextBox 2">
            <a:extLst>
              <a:ext uri="{FF2B5EF4-FFF2-40B4-BE49-F238E27FC236}">
                <a16:creationId xmlns:a16="http://schemas.microsoft.com/office/drawing/2014/main" id="{F9CF6E57-E7A0-A724-5982-EE872272D9A8}"/>
              </a:ext>
            </a:extLst>
          </p:cNvPr>
          <p:cNvSpPr txBox="1"/>
          <p:nvPr/>
        </p:nvSpPr>
        <p:spPr>
          <a:xfrm>
            <a:off x="657806" y="1455957"/>
            <a:ext cx="11285378" cy="5016758"/>
          </a:xfrm>
          <a:prstGeom prst="rect">
            <a:avLst/>
          </a:prstGeom>
          <a:noFill/>
        </p:spPr>
        <p:txBody>
          <a:bodyPr wrap="square" rtlCol="0">
            <a:spAutoFit/>
          </a:bodyPr>
          <a:lstStyle/>
          <a:p>
            <a:pPr marL="457200" indent="-457200" algn="l" fontAlgn="base">
              <a:buFont typeface="Wingdings" panose="05000000000000000000" pitchFamily="2" charset="2"/>
              <a:buChar char="Ø"/>
            </a:pPr>
            <a:r>
              <a:rPr lang="en-US" sz="3200" b="0" i="0" dirty="0">
                <a:solidFill>
                  <a:srgbClr val="FFFFFF"/>
                </a:solidFill>
                <a:effectLst/>
                <a:latin typeface="urw-din"/>
              </a:rPr>
              <a:t>Constructor is a member function of class, whose name is same as the class.</a:t>
            </a:r>
          </a:p>
          <a:p>
            <a:pPr marL="457200" indent="-457200" algn="l" fontAlgn="base">
              <a:buFont typeface="Wingdings" panose="05000000000000000000" pitchFamily="2" charset="2"/>
              <a:buChar char="Ø"/>
            </a:pPr>
            <a:r>
              <a:rPr lang="en-US" sz="3200" b="0" i="0" dirty="0">
                <a:solidFill>
                  <a:srgbClr val="FFFFFF"/>
                </a:solidFill>
                <a:effectLst/>
                <a:latin typeface="urw-din"/>
              </a:rPr>
              <a:t>A constructor is a special type of member function of a class which initializes objects of a class. In C++, Constructor is automatically called when object is created.</a:t>
            </a:r>
          </a:p>
          <a:p>
            <a:pPr marL="457200" indent="-457200" algn="l" fontAlgn="base">
              <a:buFont typeface="Wingdings" panose="05000000000000000000" pitchFamily="2" charset="2"/>
              <a:buChar char="Ø"/>
            </a:pPr>
            <a:r>
              <a:rPr lang="en-US" sz="3200" b="0" i="0" dirty="0">
                <a:solidFill>
                  <a:srgbClr val="FFFFFF"/>
                </a:solidFill>
                <a:effectLst/>
                <a:latin typeface="urw-din"/>
              </a:rPr>
              <a:t>Constructor is invoked at the time of object creation. It constructs the values i.e. provides data for the object that is why it is known as constructors.</a:t>
            </a:r>
          </a:p>
          <a:p>
            <a:pPr marL="457200" indent="-457200" algn="l" fontAlgn="base">
              <a:buFont typeface="Wingdings" panose="05000000000000000000" pitchFamily="2" charset="2"/>
              <a:buChar char="Ø"/>
            </a:pPr>
            <a:r>
              <a:rPr lang="en-US" sz="3200" b="0" i="0" dirty="0">
                <a:solidFill>
                  <a:srgbClr val="FFFFFF"/>
                </a:solidFill>
                <a:effectLst/>
                <a:latin typeface="urw-din"/>
              </a:rPr>
              <a:t>Constructor does not have a return value, hence they do not have a return type. </a:t>
            </a:r>
          </a:p>
        </p:txBody>
      </p:sp>
    </p:spTree>
    <p:extLst>
      <p:ext uri="{BB962C8B-B14F-4D97-AF65-F5344CB8AC3E}">
        <p14:creationId xmlns:p14="http://schemas.microsoft.com/office/powerpoint/2010/main" val="3136756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DEC91-FF7D-1902-AD82-DBE7495E6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230" y="0"/>
            <a:ext cx="8503539" cy="6858000"/>
          </a:xfrm>
          <a:prstGeom prst="rect">
            <a:avLst/>
          </a:prstGeom>
        </p:spPr>
      </p:pic>
    </p:spTree>
    <p:extLst>
      <p:ext uri="{BB962C8B-B14F-4D97-AF65-F5344CB8AC3E}">
        <p14:creationId xmlns:p14="http://schemas.microsoft.com/office/powerpoint/2010/main" val="3321119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51F3E6-D90D-AFE8-D26C-B1F10C5B640A}"/>
              </a:ext>
            </a:extLst>
          </p:cNvPr>
          <p:cNvSpPr txBox="1"/>
          <p:nvPr/>
        </p:nvSpPr>
        <p:spPr>
          <a:xfrm>
            <a:off x="741785" y="494523"/>
            <a:ext cx="3391678" cy="1046440"/>
          </a:xfrm>
          <a:prstGeom prst="rect">
            <a:avLst/>
          </a:prstGeom>
          <a:noFill/>
        </p:spPr>
        <p:txBody>
          <a:bodyPr wrap="square" rtlCol="0">
            <a:spAutoFit/>
          </a:bodyPr>
          <a:lstStyle/>
          <a:p>
            <a:r>
              <a:rPr lang="en-IN" sz="4400" b="1" i="0" dirty="0">
                <a:solidFill>
                  <a:srgbClr val="FFFFFF"/>
                </a:solidFill>
                <a:effectLst/>
                <a:latin typeface="sofia-pro"/>
              </a:rPr>
              <a:t>Destructors</a:t>
            </a:r>
          </a:p>
          <a:p>
            <a:endParaRPr lang="en-IN" dirty="0"/>
          </a:p>
        </p:txBody>
      </p:sp>
      <p:sp>
        <p:nvSpPr>
          <p:cNvPr id="5" name="TextBox 4">
            <a:extLst>
              <a:ext uri="{FF2B5EF4-FFF2-40B4-BE49-F238E27FC236}">
                <a16:creationId xmlns:a16="http://schemas.microsoft.com/office/drawing/2014/main" id="{9A08ADB5-D5A1-5088-E62C-2E15676FAF40}"/>
              </a:ext>
            </a:extLst>
          </p:cNvPr>
          <p:cNvSpPr txBox="1"/>
          <p:nvPr/>
        </p:nvSpPr>
        <p:spPr>
          <a:xfrm>
            <a:off x="741785" y="1660850"/>
            <a:ext cx="11234057" cy="4308872"/>
          </a:xfrm>
          <a:prstGeom prst="rect">
            <a:avLst/>
          </a:prstGeom>
          <a:noFill/>
        </p:spPr>
        <p:txBody>
          <a:bodyPr wrap="square" rtlCol="0">
            <a:spAutoFit/>
          </a:bodyPr>
          <a:lstStyle/>
          <a:p>
            <a:pPr marL="285750" indent="-285750">
              <a:buFont typeface="Wingdings" panose="05000000000000000000" pitchFamily="2" charset="2"/>
              <a:buChar char="Ø"/>
            </a:pPr>
            <a:r>
              <a:rPr lang="en-US" sz="3200" b="0" i="0" dirty="0">
                <a:solidFill>
                  <a:srgbClr val="FFFFFF"/>
                </a:solidFill>
                <a:effectLst/>
                <a:latin typeface="urw-din"/>
              </a:rPr>
              <a:t>Destructor is an instance member function which is invoked automatically whenever an object is going to be destroyed. Meaning, a destructor is the last function that is going to be called before an object is destroyed.</a:t>
            </a:r>
          </a:p>
          <a:p>
            <a:pPr marL="285750" indent="-285750" algn="l" fontAlgn="base">
              <a:buFont typeface="Wingdings" panose="05000000000000000000" pitchFamily="2" charset="2"/>
              <a:buChar char="Ø"/>
            </a:pPr>
            <a:r>
              <a:rPr lang="en-US" sz="3200" b="0" i="0" dirty="0">
                <a:solidFill>
                  <a:srgbClr val="FFFFFF"/>
                </a:solidFill>
                <a:effectLst/>
                <a:latin typeface="urw-din"/>
              </a:rPr>
              <a:t>The destructor does not have arguments.</a:t>
            </a:r>
          </a:p>
          <a:p>
            <a:pPr marL="285750" indent="-285750" algn="l" fontAlgn="base">
              <a:buFont typeface="Wingdings" panose="05000000000000000000" pitchFamily="2" charset="2"/>
              <a:buChar char="Ø"/>
            </a:pPr>
            <a:r>
              <a:rPr lang="en-US" sz="3200" b="0" i="0" dirty="0">
                <a:solidFill>
                  <a:srgbClr val="FFFFFF"/>
                </a:solidFill>
                <a:effectLst/>
                <a:latin typeface="urw-din"/>
              </a:rPr>
              <a:t>It has no return type not even void.</a:t>
            </a:r>
          </a:p>
          <a:p>
            <a:pPr marL="285750" indent="-285750" algn="l" fontAlgn="base">
              <a:buFont typeface="Wingdings" panose="05000000000000000000" pitchFamily="2" charset="2"/>
              <a:buChar char="Ø"/>
            </a:pPr>
            <a:r>
              <a:rPr lang="en-US" sz="3200" b="0" i="0" dirty="0">
                <a:solidFill>
                  <a:srgbClr val="FFFFFF"/>
                </a:solidFill>
                <a:effectLst/>
                <a:latin typeface="urw-din"/>
              </a:rPr>
              <a:t>A destructor should be declared in the public section of the class.</a:t>
            </a:r>
          </a:p>
          <a:p>
            <a:endParaRPr lang="en-IN" dirty="0"/>
          </a:p>
        </p:txBody>
      </p:sp>
    </p:spTree>
    <p:extLst>
      <p:ext uri="{BB962C8B-B14F-4D97-AF65-F5344CB8AC3E}">
        <p14:creationId xmlns:p14="http://schemas.microsoft.com/office/powerpoint/2010/main" val="1049353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D26180-0CAD-A601-CC49-8E9D6D5C3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552" y="0"/>
            <a:ext cx="6973697" cy="4896277"/>
          </a:xfrm>
          <a:prstGeom prst="rect">
            <a:avLst/>
          </a:prstGeom>
        </p:spPr>
      </p:pic>
      <p:pic>
        <p:nvPicPr>
          <p:cNvPr id="5" name="Picture 4">
            <a:extLst>
              <a:ext uri="{FF2B5EF4-FFF2-40B4-BE49-F238E27FC236}">
                <a16:creationId xmlns:a16="http://schemas.microsoft.com/office/drawing/2014/main" id="{6CDD05C6-291E-70B2-448E-9D1F71D25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552" y="5033115"/>
            <a:ext cx="6973697" cy="1732319"/>
          </a:xfrm>
          <a:prstGeom prst="rect">
            <a:avLst/>
          </a:prstGeom>
        </p:spPr>
      </p:pic>
    </p:spTree>
    <p:extLst>
      <p:ext uri="{BB962C8B-B14F-4D97-AF65-F5344CB8AC3E}">
        <p14:creationId xmlns:p14="http://schemas.microsoft.com/office/powerpoint/2010/main" val="3798363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50378E-8632-C81F-246E-DAA97BAE0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256" y="1642188"/>
            <a:ext cx="10069488" cy="3340359"/>
          </a:xfrm>
          <a:prstGeom prst="rect">
            <a:avLst/>
          </a:prstGeom>
        </p:spPr>
      </p:pic>
    </p:spTree>
    <p:extLst>
      <p:ext uri="{BB962C8B-B14F-4D97-AF65-F5344CB8AC3E}">
        <p14:creationId xmlns:p14="http://schemas.microsoft.com/office/powerpoint/2010/main" val="857605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0B9E4-2287-3340-D062-D9CDFBEAC34C}"/>
              </a:ext>
            </a:extLst>
          </p:cNvPr>
          <p:cNvSpPr txBox="1"/>
          <p:nvPr/>
        </p:nvSpPr>
        <p:spPr>
          <a:xfrm>
            <a:off x="-172618" y="619998"/>
            <a:ext cx="5687009" cy="1446550"/>
          </a:xfrm>
          <a:prstGeom prst="rect">
            <a:avLst/>
          </a:prstGeom>
          <a:noFill/>
        </p:spPr>
        <p:txBody>
          <a:bodyPr wrap="square" rtlCol="0">
            <a:spAutoFit/>
          </a:bodyPr>
          <a:lstStyle/>
          <a:p>
            <a:pPr algn="ctr"/>
            <a:r>
              <a:rPr lang="en-IN" sz="4400" dirty="0"/>
              <a:t>Procedural Programming</a:t>
            </a:r>
          </a:p>
        </p:txBody>
      </p:sp>
      <p:sp>
        <p:nvSpPr>
          <p:cNvPr id="3" name="TextBox 2">
            <a:extLst>
              <a:ext uri="{FF2B5EF4-FFF2-40B4-BE49-F238E27FC236}">
                <a16:creationId xmlns:a16="http://schemas.microsoft.com/office/drawing/2014/main" id="{849DED19-9EFF-2CAF-D357-26C218B9CCCA}"/>
              </a:ext>
            </a:extLst>
          </p:cNvPr>
          <p:cNvSpPr txBox="1"/>
          <p:nvPr/>
        </p:nvSpPr>
        <p:spPr>
          <a:xfrm>
            <a:off x="6997957" y="619998"/>
            <a:ext cx="4433598" cy="1446550"/>
          </a:xfrm>
          <a:prstGeom prst="rect">
            <a:avLst/>
          </a:prstGeom>
          <a:noFill/>
        </p:spPr>
        <p:txBody>
          <a:bodyPr wrap="square" rtlCol="0">
            <a:spAutoFit/>
          </a:bodyPr>
          <a:lstStyle/>
          <a:p>
            <a:pPr algn="ctr"/>
            <a:r>
              <a:rPr lang="en-IN" sz="4400" dirty="0"/>
              <a:t>Object Oriented Programming</a:t>
            </a:r>
          </a:p>
        </p:txBody>
      </p:sp>
      <p:cxnSp>
        <p:nvCxnSpPr>
          <p:cNvPr id="5" name="Straight Connector 4">
            <a:extLst>
              <a:ext uri="{FF2B5EF4-FFF2-40B4-BE49-F238E27FC236}">
                <a16:creationId xmlns:a16="http://schemas.microsoft.com/office/drawing/2014/main" id="{F446431F-88E8-A983-F014-E5688C32437D}"/>
              </a:ext>
            </a:extLst>
          </p:cNvPr>
          <p:cNvCxnSpPr/>
          <p:nvPr/>
        </p:nvCxnSpPr>
        <p:spPr>
          <a:xfrm>
            <a:off x="0" y="2388637"/>
            <a:ext cx="12192000" cy="0"/>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165276-B44A-3BA8-1C18-42D940989FB2}"/>
              </a:ext>
            </a:extLst>
          </p:cNvPr>
          <p:cNvSpPr txBox="1"/>
          <p:nvPr/>
        </p:nvSpPr>
        <p:spPr>
          <a:xfrm>
            <a:off x="5430416" y="989330"/>
            <a:ext cx="746450" cy="707886"/>
          </a:xfrm>
          <a:prstGeom prst="rect">
            <a:avLst/>
          </a:prstGeom>
          <a:noFill/>
        </p:spPr>
        <p:txBody>
          <a:bodyPr wrap="square" rtlCol="0">
            <a:spAutoFit/>
          </a:bodyPr>
          <a:lstStyle/>
          <a:p>
            <a:r>
              <a:rPr lang="en-IN" sz="4000" dirty="0">
                <a:effectLst>
                  <a:glow rad="228600">
                    <a:schemeClr val="accent1">
                      <a:satMod val="175000"/>
                      <a:alpha val="40000"/>
                    </a:schemeClr>
                  </a:glow>
                </a:effectLst>
              </a:rPr>
              <a:t>VS</a:t>
            </a:r>
          </a:p>
        </p:txBody>
      </p:sp>
      <p:sp>
        <p:nvSpPr>
          <p:cNvPr id="9" name="TextBox 8">
            <a:extLst>
              <a:ext uri="{FF2B5EF4-FFF2-40B4-BE49-F238E27FC236}">
                <a16:creationId xmlns:a16="http://schemas.microsoft.com/office/drawing/2014/main" id="{4CF6B743-CC3B-1AFD-9F21-217ACA9C14DF}"/>
              </a:ext>
            </a:extLst>
          </p:cNvPr>
          <p:cNvSpPr txBox="1"/>
          <p:nvPr/>
        </p:nvSpPr>
        <p:spPr>
          <a:xfrm>
            <a:off x="468860" y="3438310"/>
            <a:ext cx="4728291" cy="2062103"/>
          </a:xfrm>
          <a:prstGeom prst="rect">
            <a:avLst/>
          </a:prstGeom>
          <a:noFill/>
        </p:spPr>
        <p:txBody>
          <a:bodyPr wrap="square" rtlCol="0">
            <a:spAutoFit/>
          </a:bodyPr>
          <a:lstStyle/>
          <a:p>
            <a:pPr algn="ctr"/>
            <a:r>
              <a:rPr lang="en-US" sz="3200" b="0" i="0" dirty="0">
                <a:solidFill>
                  <a:srgbClr val="FFFFFF"/>
                </a:solidFill>
                <a:effectLst/>
                <a:latin typeface="urw-din"/>
              </a:rPr>
              <a:t>In procedural programming, the program is divided into small parts called </a:t>
            </a:r>
            <a:r>
              <a:rPr lang="en-US" sz="3200" b="1" i="1" dirty="0">
                <a:solidFill>
                  <a:srgbClr val="FFFFFF"/>
                </a:solidFill>
                <a:effectLst/>
                <a:latin typeface="urw-din"/>
              </a:rPr>
              <a:t>functions</a:t>
            </a:r>
            <a:r>
              <a:rPr lang="en-US" sz="3200" b="0" i="0" dirty="0">
                <a:solidFill>
                  <a:srgbClr val="FFFFFF"/>
                </a:solidFill>
                <a:effectLst/>
                <a:latin typeface="urw-din"/>
              </a:rPr>
              <a:t>.</a:t>
            </a:r>
            <a:endParaRPr lang="en-IN" sz="3200" dirty="0"/>
          </a:p>
        </p:txBody>
      </p:sp>
      <p:sp>
        <p:nvSpPr>
          <p:cNvPr id="10" name="TextBox 9">
            <a:extLst>
              <a:ext uri="{FF2B5EF4-FFF2-40B4-BE49-F238E27FC236}">
                <a16:creationId xmlns:a16="http://schemas.microsoft.com/office/drawing/2014/main" id="{D4969045-402A-A69A-5F6A-A6BC2FBBF655}"/>
              </a:ext>
            </a:extLst>
          </p:cNvPr>
          <p:cNvSpPr txBox="1"/>
          <p:nvPr/>
        </p:nvSpPr>
        <p:spPr>
          <a:xfrm>
            <a:off x="7095157" y="3438310"/>
            <a:ext cx="4820815" cy="2062103"/>
          </a:xfrm>
          <a:prstGeom prst="rect">
            <a:avLst/>
          </a:prstGeom>
          <a:noFill/>
        </p:spPr>
        <p:txBody>
          <a:bodyPr wrap="square" rtlCol="0">
            <a:spAutoFit/>
          </a:bodyPr>
          <a:lstStyle/>
          <a:p>
            <a:pPr algn="ctr"/>
            <a:r>
              <a:rPr lang="en-US" sz="3200" b="0" i="0" dirty="0">
                <a:solidFill>
                  <a:srgbClr val="FFFFFF"/>
                </a:solidFill>
                <a:effectLst/>
                <a:latin typeface="urw-din"/>
              </a:rPr>
              <a:t>In object-oriented programming, the program is divided into small parts called </a:t>
            </a:r>
            <a:r>
              <a:rPr lang="en-US" sz="3200" b="1" i="1" dirty="0">
                <a:solidFill>
                  <a:srgbClr val="FFFFFF"/>
                </a:solidFill>
                <a:effectLst/>
                <a:latin typeface="urw-din"/>
              </a:rPr>
              <a:t>objects</a:t>
            </a:r>
            <a:endParaRPr lang="en-IN" sz="3200" dirty="0"/>
          </a:p>
        </p:txBody>
      </p:sp>
    </p:spTree>
    <p:extLst>
      <p:ext uri="{BB962C8B-B14F-4D97-AF65-F5344CB8AC3E}">
        <p14:creationId xmlns:p14="http://schemas.microsoft.com/office/powerpoint/2010/main" val="2332541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0B9E4-2287-3340-D062-D9CDFBEAC34C}"/>
              </a:ext>
            </a:extLst>
          </p:cNvPr>
          <p:cNvSpPr txBox="1"/>
          <p:nvPr/>
        </p:nvSpPr>
        <p:spPr>
          <a:xfrm>
            <a:off x="-172618" y="619998"/>
            <a:ext cx="5687009" cy="1446550"/>
          </a:xfrm>
          <a:prstGeom prst="rect">
            <a:avLst/>
          </a:prstGeom>
          <a:noFill/>
        </p:spPr>
        <p:txBody>
          <a:bodyPr wrap="square" rtlCol="0">
            <a:spAutoFit/>
          </a:bodyPr>
          <a:lstStyle/>
          <a:p>
            <a:pPr algn="ctr"/>
            <a:r>
              <a:rPr lang="en-IN" sz="4400" dirty="0"/>
              <a:t>Procedural Programming</a:t>
            </a:r>
          </a:p>
        </p:txBody>
      </p:sp>
      <p:sp>
        <p:nvSpPr>
          <p:cNvPr id="3" name="TextBox 2">
            <a:extLst>
              <a:ext uri="{FF2B5EF4-FFF2-40B4-BE49-F238E27FC236}">
                <a16:creationId xmlns:a16="http://schemas.microsoft.com/office/drawing/2014/main" id="{849DED19-9EFF-2CAF-D357-26C218B9CCCA}"/>
              </a:ext>
            </a:extLst>
          </p:cNvPr>
          <p:cNvSpPr txBox="1"/>
          <p:nvPr/>
        </p:nvSpPr>
        <p:spPr>
          <a:xfrm>
            <a:off x="6997957" y="619998"/>
            <a:ext cx="4433598" cy="1446550"/>
          </a:xfrm>
          <a:prstGeom prst="rect">
            <a:avLst/>
          </a:prstGeom>
          <a:noFill/>
        </p:spPr>
        <p:txBody>
          <a:bodyPr wrap="square" rtlCol="0">
            <a:spAutoFit/>
          </a:bodyPr>
          <a:lstStyle/>
          <a:p>
            <a:pPr algn="ctr"/>
            <a:r>
              <a:rPr lang="en-IN" sz="4400" dirty="0"/>
              <a:t>Object Oriented Programming</a:t>
            </a:r>
          </a:p>
        </p:txBody>
      </p:sp>
      <p:cxnSp>
        <p:nvCxnSpPr>
          <p:cNvPr id="5" name="Straight Connector 4">
            <a:extLst>
              <a:ext uri="{FF2B5EF4-FFF2-40B4-BE49-F238E27FC236}">
                <a16:creationId xmlns:a16="http://schemas.microsoft.com/office/drawing/2014/main" id="{F446431F-88E8-A983-F014-E5688C32437D}"/>
              </a:ext>
            </a:extLst>
          </p:cNvPr>
          <p:cNvCxnSpPr/>
          <p:nvPr/>
        </p:nvCxnSpPr>
        <p:spPr>
          <a:xfrm>
            <a:off x="0" y="2388637"/>
            <a:ext cx="12192000" cy="0"/>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165276-B44A-3BA8-1C18-42D940989FB2}"/>
              </a:ext>
            </a:extLst>
          </p:cNvPr>
          <p:cNvSpPr txBox="1"/>
          <p:nvPr/>
        </p:nvSpPr>
        <p:spPr>
          <a:xfrm>
            <a:off x="5430416" y="989330"/>
            <a:ext cx="746450" cy="707886"/>
          </a:xfrm>
          <a:prstGeom prst="rect">
            <a:avLst/>
          </a:prstGeom>
          <a:noFill/>
        </p:spPr>
        <p:txBody>
          <a:bodyPr wrap="square" rtlCol="0">
            <a:spAutoFit/>
          </a:bodyPr>
          <a:lstStyle/>
          <a:p>
            <a:r>
              <a:rPr lang="en-IN" sz="4000" dirty="0">
                <a:effectLst>
                  <a:glow rad="228600">
                    <a:schemeClr val="accent1">
                      <a:satMod val="175000"/>
                      <a:alpha val="40000"/>
                    </a:schemeClr>
                  </a:glow>
                </a:effectLst>
              </a:rPr>
              <a:t>VS</a:t>
            </a:r>
          </a:p>
        </p:txBody>
      </p:sp>
      <p:sp>
        <p:nvSpPr>
          <p:cNvPr id="7" name="TextBox 6">
            <a:extLst>
              <a:ext uri="{FF2B5EF4-FFF2-40B4-BE49-F238E27FC236}">
                <a16:creationId xmlns:a16="http://schemas.microsoft.com/office/drawing/2014/main" id="{7117E8BB-5227-472C-D2BF-EC6E46A4F701}"/>
              </a:ext>
            </a:extLst>
          </p:cNvPr>
          <p:cNvSpPr txBox="1"/>
          <p:nvPr/>
        </p:nvSpPr>
        <p:spPr>
          <a:xfrm>
            <a:off x="905850" y="3675221"/>
            <a:ext cx="4040154" cy="1569660"/>
          </a:xfrm>
          <a:prstGeom prst="rect">
            <a:avLst/>
          </a:prstGeom>
          <a:noFill/>
        </p:spPr>
        <p:txBody>
          <a:bodyPr wrap="square" rtlCol="0">
            <a:spAutoFit/>
          </a:bodyPr>
          <a:lstStyle/>
          <a:p>
            <a:pPr algn="ctr"/>
            <a:r>
              <a:rPr lang="en-US" sz="3200" b="0" i="0" dirty="0">
                <a:solidFill>
                  <a:srgbClr val="FFFFFF"/>
                </a:solidFill>
                <a:effectLst/>
                <a:latin typeface="urw-din"/>
              </a:rPr>
              <a:t>There is no access specifier in procedural programming</a:t>
            </a:r>
            <a:endParaRPr lang="en-IN" sz="3200" dirty="0"/>
          </a:p>
        </p:txBody>
      </p:sp>
      <p:sp>
        <p:nvSpPr>
          <p:cNvPr id="8" name="TextBox 7">
            <a:extLst>
              <a:ext uri="{FF2B5EF4-FFF2-40B4-BE49-F238E27FC236}">
                <a16:creationId xmlns:a16="http://schemas.microsoft.com/office/drawing/2014/main" id="{EDA892E6-0FCD-CECA-3897-5731935F4F84}"/>
              </a:ext>
            </a:extLst>
          </p:cNvPr>
          <p:cNvSpPr txBox="1"/>
          <p:nvPr/>
        </p:nvSpPr>
        <p:spPr>
          <a:xfrm>
            <a:off x="6997957" y="3429000"/>
            <a:ext cx="4750060" cy="2062103"/>
          </a:xfrm>
          <a:prstGeom prst="rect">
            <a:avLst/>
          </a:prstGeom>
          <a:noFill/>
        </p:spPr>
        <p:txBody>
          <a:bodyPr wrap="square" rtlCol="0">
            <a:spAutoFit/>
          </a:bodyPr>
          <a:lstStyle/>
          <a:p>
            <a:pPr algn="ctr"/>
            <a:r>
              <a:rPr lang="en-US" sz="3200" b="0" i="0" dirty="0">
                <a:solidFill>
                  <a:srgbClr val="FFFFFF"/>
                </a:solidFill>
                <a:effectLst/>
                <a:latin typeface="urw-din"/>
              </a:rPr>
              <a:t>Object-oriented programming has access specifiers like private, public, protected, etc.</a:t>
            </a:r>
            <a:endParaRPr lang="en-IN" sz="3200" dirty="0"/>
          </a:p>
        </p:txBody>
      </p:sp>
    </p:spTree>
    <p:extLst>
      <p:ext uri="{BB962C8B-B14F-4D97-AF65-F5344CB8AC3E}">
        <p14:creationId xmlns:p14="http://schemas.microsoft.com/office/powerpoint/2010/main" val="4171772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0B9E4-2287-3340-D062-D9CDFBEAC34C}"/>
              </a:ext>
            </a:extLst>
          </p:cNvPr>
          <p:cNvSpPr txBox="1"/>
          <p:nvPr/>
        </p:nvSpPr>
        <p:spPr>
          <a:xfrm>
            <a:off x="-172618" y="619998"/>
            <a:ext cx="5687009" cy="1446550"/>
          </a:xfrm>
          <a:prstGeom prst="rect">
            <a:avLst/>
          </a:prstGeom>
          <a:noFill/>
        </p:spPr>
        <p:txBody>
          <a:bodyPr wrap="square" rtlCol="0">
            <a:spAutoFit/>
          </a:bodyPr>
          <a:lstStyle/>
          <a:p>
            <a:pPr algn="ctr"/>
            <a:r>
              <a:rPr lang="en-IN" sz="4400" dirty="0"/>
              <a:t>Procedural Programming</a:t>
            </a:r>
          </a:p>
        </p:txBody>
      </p:sp>
      <p:sp>
        <p:nvSpPr>
          <p:cNvPr id="3" name="TextBox 2">
            <a:extLst>
              <a:ext uri="{FF2B5EF4-FFF2-40B4-BE49-F238E27FC236}">
                <a16:creationId xmlns:a16="http://schemas.microsoft.com/office/drawing/2014/main" id="{849DED19-9EFF-2CAF-D357-26C218B9CCCA}"/>
              </a:ext>
            </a:extLst>
          </p:cNvPr>
          <p:cNvSpPr txBox="1"/>
          <p:nvPr/>
        </p:nvSpPr>
        <p:spPr>
          <a:xfrm>
            <a:off x="6997957" y="619998"/>
            <a:ext cx="4433598" cy="1446550"/>
          </a:xfrm>
          <a:prstGeom prst="rect">
            <a:avLst/>
          </a:prstGeom>
          <a:noFill/>
        </p:spPr>
        <p:txBody>
          <a:bodyPr wrap="square" rtlCol="0">
            <a:spAutoFit/>
          </a:bodyPr>
          <a:lstStyle/>
          <a:p>
            <a:pPr algn="ctr"/>
            <a:r>
              <a:rPr lang="en-IN" sz="4400" dirty="0"/>
              <a:t>Object Oriented Programming</a:t>
            </a:r>
          </a:p>
        </p:txBody>
      </p:sp>
      <p:cxnSp>
        <p:nvCxnSpPr>
          <p:cNvPr id="5" name="Straight Connector 4">
            <a:extLst>
              <a:ext uri="{FF2B5EF4-FFF2-40B4-BE49-F238E27FC236}">
                <a16:creationId xmlns:a16="http://schemas.microsoft.com/office/drawing/2014/main" id="{F446431F-88E8-A983-F014-E5688C32437D}"/>
              </a:ext>
            </a:extLst>
          </p:cNvPr>
          <p:cNvCxnSpPr/>
          <p:nvPr/>
        </p:nvCxnSpPr>
        <p:spPr>
          <a:xfrm>
            <a:off x="0" y="2388637"/>
            <a:ext cx="12192000" cy="0"/>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165276-B44A-3BA8-1C18-42D940989FB2}"/>
              </a:ext>
            </a:extLst>
          </p:cNvPr>
          <p:cNvSpPr txBox="1"/>
          <p:nvPr/>
        </p:nvSpPr>
        <p:spPr>
          <a:xfrm>
            <a:off x="5430416" y="989330"/>
            <a:ext cx="746450" cy="707886"/>
          </a:xfrm>
          <a:prstGeom prst="rect">
            <a:avLst/>
          </a:prstGeom>
          <a:noFill/>
        </p:spPr>
        <p:txBody>
          <a:bodyPr wrap="square" rtlCol="0">
            <a:spAutoFit/>
          </a:bodyPr>
          <a:lstStyle/>
          <a:p>
            <a:r>
              <a:rPr lang="en-IN" sz="4000" dirty="0">
                <a:effectLst>
                  <a:glow rad="228600">
                    <a:schemeClr val="accent1">
                      <a:satMod val="175000"/>
                      <a:alpha val="40000"/>
                    </a:schemeClr>
                  </a:glow>
                </a:effectLst>
              </a:rPr>
              <a:t>VS</a:t>
            </a:r>
          </a:p>
        </p:txBody>
      </p:sp>
      <p:sp>
        <p:nvSpPr>
          <p:cNvPr id="4" name="TextBox 3">
            <a:extLst>
              <a:ext uri="{FF2B5EF4-FFF2-40B4-BE49-F238E27FC236}">
                <a16:creationId xmlns:a16="http://schemas.microsoft.com/office/drawing/2014/main" id="{F5334EB0-3204-0E98-739A-1D63101C7FFA}"/>
              </a:ext>
            </a:extLst>
          </p:cNvPr>
          <p:cNvSpPr txBox="1"/>
          <p:nvPr/>
        </p:nvSpPr>
        <p:spPr>
          <a:xfrm>
            <a:off x="422208" y="3404327"/>
            <a:ext cx="4662976" cy="2062103"/>
          </a:xfrm>
          <a:prstGeom prst="rect">
            <a:avLst/>
          </a:prstGeom>
          <a:noFill/>
        </p:spPr>
        <p:txBody>
          <a:bodyPr wrap="square" rtlCol="0">
            <a:spAutoFit/>
          </a:bodyPr>
          <a:lstStyle/>
          <a:p>
            <a:pPr algn="ctr"/>
            <a:r>
              <a:rPr lang="en-US" sz="3200" b="0" i="0" dirty="0">
                <a:solidFill>
                  <a:srgbClr val="FFFFFF"/>
                </a:solidFill>
                <a:effectLst/>
                <a:latin typeface="urw-din"/>
              </a:rPr>
              <a:t>In procedural programming, there is no concept of data hiding and inheritance.</a:t>
            </a:r>
            <a:endParaRPr lang="en-IN" sz="3200" dirty="0"/>
          </a:p>
        </p:txBody>
      </p:sp>
      <p:sp>
        <p:nvSpPr>
          <p:cNvPr id="8" name="TextBox 7">
            <a:extLst>
              <a:ext uri="{FF2B5EF4-FFF2-40B4-BE49-F238E27FC236}">
                <a16:creationId xmlns:a16="http://schemas.microsoft.com/office/drawing/2014/main" id="{F93A994D-1DAE-AE9D-F8EB-B35E535A7AB6}"/>
              </a:ext>
            </a:extLst>
          </p:cNvPr>
          <p:cNvSpPr txBox="1"/>
          <p:nvPr/>
        </p:nvSpPr>
        <p:spPr>
          <a:xfrm>
            <a:off x="6630957" y="3158107"/>
            <a:ext cx="5032308" cy="2554545"/>
          </a:xfrm>
          <a:prstGeom prst="rect">
            <a:avLst/>
          </a:prstGeom>
          <a:noFill/>
        </p:spPr>
        <p:txBody>
          <a:bodyPr wrap="square" rtlCol="0">
            <a:spAutoFit/>
          </a:bodyPr>
          <a:lstStyle/>
          <a:p>
            <a:pPr algn="ctr"/>
            <a:r>
              <a:rPr lang="en-US" sz="3200" b="0" i="0" dirty="0">
                <a:solidFill>
                  <a:srgbClr val="FFFFFF"/>
                </a:solidFill>
                <a:effectLst/>
                <a:latin typeface="urw-din"/>
              </a:rPr>
              <a:t>In object-oriented programming, the concept of data hiding and inheritance is used.</a:t>
            </a:r>
            <a:r>
              <a:rPr lang="en-US" sz="3200" b="0" i="0" dirty="0">
                <a:solidFill>
                  <a:srgbClr val="333333"/>
                </a:solidFill>
                <a:effectLst/>
                <a:latin typeface="Muli"/>
              </a:rPr>
              <a:t> </a:t>
            </a:r>
            <a:r>
              <a:rPr lang="en-US" sz="3200" b="0" i="0" dirty="0">
                <a:effectLst/>
                <a:latin typeface="Muli"/>
              </a:rPr>
              <a:t>Hence more secure than procedural</a:t>
            </a:r>
            <a:r>
              <a:rPr lang="en-US" sz="3200" b="0" i="0" dirty="0">
                <a:solidFill>
                  <a:srgbClr val="333333"/>
                </a:solidFill>
                <a:effectLst/>
                <a:latin typeface="Muli"/>
              </a:rPr>
              <a:t>.</a:t>
            </a:r>
            <a:endParaRPr lang="en-IN" sz="3200" dirty="0"/>
          </a:p>
        </p:txBody>
      </p:sp>
    </p:spTree>
    <p:extLst>
      <p:ext uri="{BB962C8B-B14F-4D97-AF65-F5344CB8AC3E}">
        <p14:creationId xmlns:p14="http://schemas.microsoft.com/office/powerpoint/2010/main" val="2726568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0B9E4-2287-3340-D062-D9CDFBEAC34C}"/>
              </a:ext>
            </a:extLst>
          </p:cNvPr>
          <p:cNvSpPr txBox="1"/>
          <p:nvPr/>
        </p:nvSpPr>
        <p:spPr>
          <a:xfrm>
            <a:off x="-172618" y="619998"/>
            <a:ext cx="5687009" cy="1446550"/>
          </a:xfrm>
          <a:prstGeom prst="rect">
            <a:avLst/>
          </a:prstGeom>
          <a:noFill/>
        </p:spPr>
        <p:txBody>
          <a:bodyPr wrap="square" rtlCol="0">
            <a:spAutoFit/>
          </a:bodyPr>
          <a:lstStyle/>
          <a:p>
            <a:pPr algn="ctr"/>
            <a:r>
              <a:rPr lang="en-IN" sz="4400" dirty="0"/>
              <a:t>Procedural Programming</a:t>
            </a:r>
          </a:p>
        </p:txBody>
      </p:sp>
      <p:sp>
        <p:nvSpPr>
          <p:cNvPr id="3" name="TextBox 2">
            <a:extLst>
              <a:ext uri="{FF2B5EF4-FFF2-40B4-BE49-F238E27FC236}">
                <a16:creationId xmlns:a16="http://schemas.microsoft.com/office/drawing/2014/main" id="{849DED19-9EFF-2CAF-D357-26C218B9CCCA}"/>
              </a:ext>
            </a:extLst>
          </p:cNvPr>
          <p:cNvSpPr txBox="1"/>
          <p:nvPr/>
        </p:nvSpPr>
        <p:spPr>
          <a:xfrm>
            <a:off x="6997957" y="619998"/>
            <a:ext cx="4433598" cy="1446550"/>
          </a:xfrm>
          <a:prstGeom prst="rect">
            <a:avLst/>
          </a:prstGeom>
          <a:noFill/>
        </p:spPr>
        <p:txBody>
          <a:bodyPr wrap="square" rtlCol="0">
            <a:spAutoFit/>
          </a:bodyPr>
          <a:lstStyle/>
          <a:p>
            <a:pPr algn="ctr"/>
            <a:r>
              <a:rPr lang="en-IN" sz="4400" dirty="0"/>
              <a:t>Object Oriented Programming</a:t>
            </a:r>
          </a:p>
        </p:txBody>
      </p:sp>
      <p:cxnSp>
        <p:nvCxnSpPr>
          <p:cNvPr id="5" name="Straight Connector 4">
            <a:extLst>
              <a:ext uri="{FF2B5EF4-FFF2-40B4-BE49-F238E27FC236}">
                <a16:creationId xmlns:a16="http://schemas.microsoft.com/office/drawing/2014/main" id="{F446431F-88E8-A983-F014-E5688C32437D}"/>
              </a:ext>
            </a:extLst>
          </p:cNvPr>
          <p:cNvCxnSpPr/>
          <p:nvPr/>
        </p:nvCxnSpPr>
        <p:spPr>
          <a:xfrm>
            <a:off x="0" y="2388637"/>
            <a:ext cx="12192000" cy="0"/>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165276-B44A-3BA8-1C18-42D940989FB2}"/>
              </a:ext>
            </a:extLst>
          </p:cNvPr>
          <p:cNvSpPr txBox="1"/>
          <p:nvPr/>
        </p:nvSpPr>
        <p:spPr>
          <a:xfrm>
            <a:off x="5430416" y="989330"/>
            <a:ext cx="746450" cy="707886"/>
          </a:xfrm>
          <a:prstGeom prst="rect">
            <a:avLst/>
          </a:prstGeom>
          <a:noFill/>
        </p:spPr>
        <p:txBody>
          <a:bodyPr wrap="square" rtlCol="0">
            <a:spAutoFit/>
          </a:bodyPr>
          <a:lstStyle/>
          <a:p>
            <a:r>
              <a:rPr lang="en-IN" sz="4000" dirty="0">
                <a:effectLst>
                  <a:glow rad="228600">
                    <a:schemeClr val="accent1">
                      <a:satMod val="175000"/>
                      <a:alpha val="40000"/>
                    </a:schemeClr>
                  </a:glow>
                </a:effectLst>
              </a:rPr>
              <a:t>VS</a:t>
            </a:r>
          </a:p>
        </p:txBody>
      </p:sp>
      <p:sp>
        <p:nvSpPr>
          <p:cNvPr id="4" name="TextBox 3">
            <a:extLst>
              <a:ext uri="{FF2B5EF4-FFF2-40B4-BE49-F238E27FC236}">
                <a16:creationId xmlns:a16="http://schemas.microsoft.com/office/drawing/2014/main" id="{187E4A9E-4AAC-0667-8D2D-3E180F333713}"/>
              </a:ext>
            </a:extLst>
          </p:cNvPr>
          <p:cNvSpPr txBox="1"/>
          <p:nvPr/>
        </p:nvSpPr>
        <p:spPr>
          <a:xfrm>
            <a:off x="755775" y="3530594"/>
            <a:ext cx="3956183" cy="2062103"/>
          </a:xfrm>
          <a:prstGeom prst="rect">
            <a:avLst/>
          </a:prstGeom>
          <a:noFill/>
        </p:spPr>
        <p:txBody>
          <a:bodyPr wrap="square" rtlCol="0">
            <a:spAutoFit/>
          </a:bodyPr>
          <a:lstStyle/>
          <a:p>
            <a:pPr algn="ctr"/>
            <a:r>
              <a:rPr lang="en-US" sz="3200" b="0" i="0" dirty="0">
                <a:solidFill>
                  <a:srgbClr val="FFFFFF"/>
                </a:solidFill>
                <a:effectLst/>
                <a:latin typeface="urw-din"/>
              </a:rPr>
              <a:t>Procedural programming is used for designing medium-sized programs.</a:t>
            </a:r>
            <a:endParaRPr lang="en-IN" sz="3200" dirty="0"/>
          </a:p>
        </p:txBody>
      </p:sp>
      <p:sp>
        <p:nvSpPr>
          <p:cNvPr id="8" name="TextBox 7">
            <a:extLst>
              <a:ext uri="{FF2B5EF4-FFF2-40B4-BE49-F238E27FC236}">
                <a16:creationId xmlns:a16="http://schemas.microsoft.com/office/drawing/2014/main" id="{F98DBD1D-0EE4-E783-640E-AFC8D1AD7CE5}"/>
              </a:ext>
            </a:extLst>
          </p:cNvPr>
          <p:cNvSpPr txBox="1"/>
          <p:nvPr/>
        </p:nvSpPr>
        <p:spPr>
          <a:xfrm>
            <a:off x="7480043" y="3535260"/>
            <a:ext cx="4245429" cy="2062103"/>
          </a:xfrm>
          <a:prstGeom prst="rect">
            <a:avLst/>
          </a:prstGeom>
          <a:noFill/>
        </p:spPr>
        <p:txBody>
          <a:bodyPr wrap="square" rtlCol="0">
            <a:spAutoFit/>
          </a:bodyPr>
          <a:lstStyle/>
          <a:p>
            <a:pPr algn="ctr"/>
            <a:r>
              <a:rPr lang="en-US" sz="3200" b="0" i="0" dirty="0">
                <a:solidFill>
                  <a:srgbClr val="FFFFFF"/>
                </a:solidFill>
                <a:effectLst/>
                <a:latin typeface="urw-din"/>
              </a:rPr>
              <a:t>Object-oriented programming is used for designing large and complex programs.</a:t>
            </a:r>
            <a:endParaRPr lang="en-IN" sz="3200" dirty="0"/>
          </a:p>
        </p:txBody>
      </p:sp>
    </p:spTree>
    <p:extLst>
      <p:ext uri="{BB962C8B-B14F-4D97-AF65-F5344CB8AC3E}">
        <p14:creationId xmlns:p14="http://schemas.microsoft.com/office/powerpoint/2010/main" val="2875790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0B9E4-2287-3340-D062-D9CDFBEAC34C}"/>
              </a:ext>
            </a:extLst>
          </p:cNvPr>
          <p:cNvSpPr txBox="1"/>
          <p:nvPr/>
        </p:nvSpPr>
        <p:spPr>
          <a:xfrm>
            <a:off x="-172618" y="619998"/>
            <a:ext cx="5687009" cy="1446550"/>
          </a:xfrm>
          <a:prstGeom prst="rect">
            <a:avLst/>
          </a:prstGeom>
          <a:noFill/>
        </p:spPr>
        <p:txBody>
          <a:bodyPr wrap="square" rtlCol="0">
            <a:spAutoFit/>
          </a:bodyPr>
          <a:lstStyle/>
          <a:p>
            <a:pPr algn="ctr"/>
            <a:r>
              <a:rPr lang="en-IN" sz="4400" dirty="0"/>
              <a:t>Procedural Programming</a:t>
            </a:r>
          </a:p>
        </p:txBody>
      </p:sp>
      <p:sp>
        <p:nvSpPr>
          <p:cNvPr id="3" name="TextBox 2">
            <a:extLst>
              <a:ext uri="{FF2B5EF4-FFF2-40B4-BE49-F238E27FC236}">
                <a16:creationId xmlns:a16="http://schemas.microsoft.com/office/drawing/2014/main" id="{849DED19-9EFF-2CAF-D357-26C218B9CCCA}"/>
              </a:ext>
            </a:extLst>
          </p:cNvPr>
          <p:cNvSpPr txBox="1"/>
          <p:nvPr/>
        </p:nvSpPr>
        <p:spPr>
          <a:xfrm>
            <a:off x="6997957" y="619998"/>
            <a:ext cx="4433598" cy="1446550"/>
          </a:xfrm>
          <a:prstGeom prst="rect">
            <a:avLst/>
          </a:prstGeom>
          <a:noFill/>
        </p:spPr>
        <p:txBody>
          <a:bodyPr wrap="square" rtlCol="0">
            <a:spAutoFit/>
          </a:bodyPr>
          <a:lstStyle/>
          <a:p>
            <a:pPr algn="ctr"/>
            <a:r>
              <a:rPr lang="en-IN" sz="4400" dirty="0"/>
              <a:t>Object Oriented Programming</a:t>
            </a:r>
          </a:p>
        </p:txBody>
      </p:sp>
      <p:cxnSp>
        <p:nvCxnSpPr>
          <p:cNvPr id="5" name="Straight Connector 4">
            <a:extLst>
              <a:ext uri="{FF2B5EF4-FFF2-40B4-BE49-F238E27FC236}">
                <a16:creationId xmlns:a16="http://schemas.microsoft.com/office/drawing/2014/main" id="{F446431F-88E8-A983-F014-E5688C32437D}"/>
              </a:ext>
            </a:extLst>
          </p:cNvPr>
          <p:cNvCxnSpPr/>
          <p:nvPr/>
        </p:nvCxnSpPr>
        <p:spPr>
          <a:xfrm>
            <a:off x="0" y="2388637"/>
            <a:ext cx="12192000" cy="0"/>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165276-B44A-3BA8-1C18-42D940989FB2}"/>
              </a:ext>
            </a:extLst>
          </p:cNvPr>
          <p:cNvSpPr txBox="1"/>
          <p:nvPr/>
        </p:nvSpPr>
        <p:spPr>
          <a:xfrm>
            <a:off x="5430416" y="989330"/>
            <a:ext cx="746450" cy="707886"/>
          </a:xfrm>
          <a:prstGeom prst="rect">
            <a:avLst/>
          </a:prstGeom>
          <a:noFill/>
        </p:spPr>
        <p:txBody>
          <a:bodyPr wrap="square" rtlCol="0">
            <a:spAutoFit/>
          </a:bodyPr>
          <a:lstStyle/>
          <a:p>
            <a:r>
              <a:rPr lang="en-IN" sz="4000" dirty="0">
                <a:effectLst>
                  <a:glow rad="228600">
                    <a:schemeClr val="accent1">
                      <a:satMod val="175000"/>
                      <a:alpha val="40000"/>
                    </a:schemeClr>
                  </a:glow>
                </a:effectLst>
              </a:rPr>
              <a:t>VS</a:t>
            </a:r>
          </a:p>
        </p:txBody>
      </p:sp>
      <p:sp>
        <p:nvSpPr>
          <p:cNvPr id="4" name="TextBox 3">
            <a:extLst>
              <a:ext uri="{FF2B5EF4-FFF2-40B4-BE49-F238E27FC236}">
                <a16:creationId xmlns:a16="http://schemas.microsoft.com/office/drawing/2014/main" id="{E22573DB-78FC-6B69-CEFC-22FC39694A26}"/>
              </a:ext>
            </a:extLst>
          </p:cNvPr>
          <p:cNvSpPr txBox="1"/>
          <p:nvPr/>
        </p:nvSpPr>
        <p:spPr>
          <a:xfrm>
            <a:off x="699020" y="3474310"/>
            <a:ext cx="4271090" cy="2554545"/>
          </a:xfrm>
          <a:prstGeom prst="rect">
            <a:avLst/>
          </a:prstGeom>
          <a:noFill/>
        </p:spPr>
        <p:txBody>
          <a:bodyPr wrap="square" rtlCol="0">
            <a:spAutoFit/>
          </a:bodyPr>
          <a:lstStyle/>
          <a:p>
            <a:pPr algn="ctr"/>
            <a:r>
              <a:rPr lang="en-US" sz="3200" b="0" i="0" dirty="0">
                <a:effectLst/>
                <a:latin typeface="Muli"/>
              </a:rPr>
              <a:t>In procedural programming, code is not very much reusable throughout the program.</a:t>
            </a:r>
            <a:endParaRPr lang="en-IN" sz="3200" dirty="0"/>
          </a:p>
        </p:txBody>
      </p:sp>
      <p:sp>
        <p:nvSpPr>
          <p:cNvPr id="7" name="TextBox 6">
            <a:extLst>
              <a:ext uri="{FF2B5EF4-FFF2-40B4-BE49-F238E27FC236}">
                <a16:creationId xmlns:a16="http://schemas.microsoft.com/office/drawing/2014/main" id="{E77E8640-3C87-131E-191C-B167F7BFDB65}"/>
              </a:ext>
            </a:extLst>
          </p:cNvPr>
          <p:cNvSpPr txBox="1"/>
          <p:nvPr/>
        </p:nvSpPr>
        <p:spPr>
          <a:xfrm>
            <a:off x="7221892" y="3720530"/>
            <a:ext cx="4695632" cy="2062103"/>
          </a:xfrm>
          <a:prstGeom prst="rect">
            <a:avLst/>
          </a:prstGeom>
          <a:noFill/>
        </p:spPr>
        <p:txBody>
          <a:bodyPr wrap="square" rtlCol="0">
            <a:spAutoFit/>
          </a:bodyPr>
          <a:lstStyle/>
          <a:p>
            <a:pPr algn="ctr"/>
            <a:r>
              <a:rPr lang="en-US" sz="3200" b="0" i="0" dirty="0">
                <a:effectLst/>
                <a:latin typeface="Muli"/>
              </a:rPr>
              <a:t>In object-oriented programming, code reusability is High. Due to inheritance</a:t>
            </a:r>
            <a:endParaRPr lang="en-IN" sz="3200" dirty="0"/>
          </a:p>
        </p:txBody>
      </p:sp>
    </p:spTree>
    <p:extLst>
      <p:ext uri="{BB962C8B-B14F-4D97-AF65-F5344CB8AC3E}">
        <p14:creationId xmlns:p14="http://schemas.microsoft.com/office/powerpoint/2010/main" val="1614308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1D8A5-1024-4D96-6BC8-5D899B68EA96}"/>
              </a:ext>
            </a:extLst>
          </p:cNvPr>
          <p:cNvSpPr>
            <a:spLocks noGrp="1"/>
          </p:cNvSpPr>
          <p:nvPr>
            <p:ph type="title"/>
          </p:nvPr>
        </p:nvSpPr>
        <p:spPr/>
        <p:txBody>
          <a:bodyPr/>
          <a:lstStyle/>
          <a:p>
            <a:r>
              <a:rPr lang="en-IN" b="1" i="0" dirty="0">
                <a:effectLst/>
                <a:latin typeface="-apple-system"/>
              </a:rPr>
              <a:t>What is Programming </a:t>
            </a:r>
            <a:r>
              <a:rPr lang="en-IN" b="1" dirty="0">
                <a:latin typeface="-apple-system"/>
              </a:rPr>
              <a:t>P</a:t>
            </a:r>
            <a:r>
              <a:rPr lang="en-IN" b="1" i="0" dirty="0">
                <a:effectLst/>
                <a:latin typeface="-apple-system"/>
              </a:rPr>
              <a:t>aradigms</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D215628A-EE62-B6FB-B806-7F661EEC29D6}"/>
              </a:ext>
            </a:extLst>
          </p:cNvPr>
          <p:cNvSpPr>
            <a:spLocks noGrp="1"/>
          </p:cNvSpPr>
          <p:nvPr>
            <p:ph idx="1"/>
          </p:nvPr>
        </p:nvSpPr>
        <p:spPr>
          <a:xfrm>
            <a:off x="838200" y="1862947"/>
            <a:ext cx="10515600" cy="4351338"/>
          </a:xfrm>
        </p:spPr>
        <p:txBody>
          <a:bodyPr/>
          <a:lstStyle/>
          <a:p>
            <a:pPr marL="0" indent="0" algn="l" fontAlgn="base">
              <a:buNone/>
            </a:pPr>
            <a:r>
              <a:rPr lang="en-US" sz="3600" i="0" dirty="0">
                <a:effectLst/>
                <a:latin typeface="inherit"/>
              </a:rPr>
              <a:t>The term programming paradigm refers to a style of programming</a:t>
            </a:r>
            <a:r>
              <a:rPr lang="en-US" sz="3600" i="0" dirty="0">
                <a:effectLst/>
                <a:latin typeface="Lato" panose="020B0604020202020204" pitchFamily="34" charset="0"/>
              </a:rPr>
              <a:t>. </a:t>
            </a:r>
          </a:p>
          <a:p>
            <a:pPr marL="0" indent="0" algn="l" fontAlgn="base">
              <a:buNone/>
            </a:pPr>
            <a:r>
              <a:rPr lang="en-US" sz="3600" b="0" i="0" dirty="0">
                <a:effectLst/>
                <a:latin typeface="Lato" panose="020B0604020202020204" pitchFamily="34" charset="0"/>
              </a:rPr>
              <a:t>There are lots of programming languages that are well-known but all of them need to follow some strategy when they are implemented. And that strategy is a paradigm.</a:t>
            </a:r>
          </a:p>
          <a:p>
            <a:pPr marL="0" indent="0">
              <a:buNone/>
            </a:pPr>
            <a:endParaRPr lang="en-IN" dirty="0"/>
          </a:p>
        </p:txBody>
      </p:sp>
    </p:spTree>
    <p:extLst>
      <p:ext uri="{BB962C8B-B14F-4D97-AF65-F5344CB8AC3E}">
        <p14:creationId xmlns:p14="http://schemas.microsoft.com/office/powerpoint/2010/main" val="2557472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0B9E4-2287-3340-D062-D9CDFBEAC34C}"/>
              </a:ext>
            </a:extLst>
          </p:cNvPr>
          <p:cNvSpPr txBox="1"/>
          <p:nvPr/>
        </p:nvSpPr>
        <p:spPr>
          <a:xfrm>
            <a:off x="-172618" y="619998"/>
            <a:ext cx="5687009" cy="1446550"/>
          </a:xfrm>
          <a:prstGeom prst="rect">
            <a:avLst/>
          </a:prstGeom>
          <a:noFill/>
        </p:spPr>
        <p:txBody>
          <a:bodyPr wrap="square" rtlCol="0">
            <a:spAutoFit/>
          </a:bodyPr>
          <a:lstStyle/>
          <a:p>
            <a:pPr algn="ctr"/>
            <a:r>
              <a:rPr lang="en-IN" sz="4400" dirty="0"/>
              <a:t>Procedural Programming</a:t>
            </a:r>
          </a:p>
        </p:txBody>
      </p:sp>
      <p:sp>
        <p:nvSpPr>
          <p:cNvPr id="3" name="TextBox 2">
            <a:extLst>
              <a:ext uri="{FF2B5EF4-FFF2-40B4-BE49-F238E27FC236}">
                <a16:creationId xmlns:a16="http://schemas.microsoft.com/office/drawing/2014/main" id="{849DED19-9EFF-2CAF-D357-26C218B9CCCA}"/>
              </a:ext>
            </a:extLst>
          </p:cNvPr>
          <p:cNvSpPr txBox="1"/>
          <p:nvPr/>
        </p:nvSpPr>
        <p:spPr>
          <a:xfrm>
            <a:off x="6997957" y="619998"/>
            <a:ext cx="4433598" cy="1446550"/>
          </a:xfrm>
          <a:prstGeom prst="rect">
            <a:avLst/>
          </a:prstGeom>
          <a:noFill/>
        </p:spPr>
        <p:txBody>
          <a:bodyPr wrap="square" rtlCol="0">
            <a:spAutoFit/>
          </a:bodyPr>
          <a:lstStyle/>
          <a:p>
            <a:pPr algn="ctr"/>
            <a:r>
              <a:rPr lang="en-IN" sz="4400" dirty="0"/>
              <a:t>Object Oriented Programming</a:t>
            </a:r>
          </a:p>
        </p:txBody>
      </p:sp>
      <p:cxnSp>
        <p:nvCxnSpPr>
          <p:cNvPr id="5" name="Straight Connector 4">
            <a:extLst>
              <a:ext uri="{FF2B5EF4-FFF2-40B4-BE49-F238E27FC236}">
                <a16:creationId xmlns:a16="http://schemas.microsoft.com/office/drawing/2014/main" id="{F446431F-88E8-A983-F014-E5688C32437D}"/>
              </a:ext>
            </a:extLst>
          </p:cNvPr>
          <p:cNvCxnSpPr/>
          <p:nvPr/>
        </p:nvCxnSpPr>
        <p:spPr>
          <a:xfrm>
            <a:off x="0" y="2388637"/>
            <a:ext cx="12192000" cy="0"/>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165276-B44A-3BA8-1C18-42D940989FB2}"/>
              </a:ext>
            </a:extLst>
          </p:cNvPr>
          <p:cNvSpPr txBox="1"/>
          <p:nvPr/>
        </p:nvSpPr>
        <p:spPr>
          <a:xfrm>
            <a:off x="5430416" y="989330"/>
            <a:ext cx="746450" cy="707886"/>
          </a:xfrm>
          <a:prstGeom prst="rect">
            <a:avLst/>
          </a:prstGeom>
          <a:noFill/>
        </p:spPr>
        <p:txBody>
          <a:bodyPr wrap="square" rtlCol="0">
            <a:spAutoFit/>
          </a:bodyPr>
          <a:lstStyle/>
          <a:p>
            <a:r>
              <a:rPr lang="en-IN" sz="4000" dirty="0">
                <a:effectLst>
                  <a:glow rad="228600">
                    <a:schemeClr val="accent1">
                      <a:satMod val="175000"/>
                      <a:alpha val="40000"/>
                    </a:schemeClr>
                  </a:glow>
                </a:effectLst>
              </a:rPr>
              <a:t>VS</a:t>
            </a:r>
          </a:p>
        </p:txBody>
      </p:sp>
      <p:pic>
        <p:nvPicPr>
          <p:cNvPr id="7" name="Picture 6">
            <a:extLst>
              <a:ext uri="{FF2B5EF4-FFF2-40B4-BE49-F238E27FC236}">
                <a16:creationId xmlns:a16="http://schemas.microsoft.com/office/drawing/2014/main" id="{D8F69D6C-585A-D0C4-E16D-523B4C222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891" y="4780284"/>
            <a:ext cx="2060216" cy="1844163"/>
          </a:xfrm>
          <a:prstGeom prst="rect">
            <a:avLst/>
          </a:prstGeom>
        </p:spPr>
      </p:pic>
      <p:pic>
        <p:nvPicPr>
          <p:cNvPr id="9" name="Picture 8">
            <a:extLst>
              <a:ext uri="{FF2B5EF4-FFF2-40B4-BE49-F238E27FC236}">
                <a16:creationId xmlns:a16="http://schemas.microsoft.com/office/drawing/2014/main" id="{815D2A73-4403-3660-BBB8-F83101C46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4886" y="4595474"/>
            <a:ext cx="1888899" cy="2028973"/>
          </a:xfrm>
          <a:prstGeom prst="rect">
            <a:avLst/>
          </a:prstGeom>
        </p:spPr>
      </p:pic>
      <p:pic>
        <p:nvPicPr>
          <p:cNvPr id="11" name="Picture 10">
            <a:extLst>
              <a:ext uri="{FF2B5EF4-FFF2-40B4-BE49-F238E27FC236}">
                <a16:creationId xmlns:a16="http://schemas.microsoft.com/office/drawing/2014/main" id="{73E44C77-539A-DEAD-0649-BA032D3FD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069" y="2723625"/>
            <a:ext cx="1971055" cy="1717746"/>
          </a:xfrm>
          <a:prstGeom prst="rect">
            <a:avLst/>
          </a:prstGeom>
        </p:spPr>
      </p:pic>
      <p:pic>
        <p:nvPicPr>
          <p:cNvPr id="13" name="Picture 12">
            <a:extLst>
              <a:ext uri="{FF2B5EF4-FFF2-40B4-BE49-F238E27FC236}">
                <a16:creationId xmlns:a16="http://schemas.microsoft.com/office/drawing/2014/main" id="{3A3CDD32-BDC9-0A54-DFE1-765E36095D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7979" y="2723624"/>
            <a:ext cx="2882714" cy="1635736"/>
          </a:xfrm>
          <a:prstGeom prst="rect">
            <a:avLst/>
          </a:prstGeom>
        </p:spPr>
      </p:pic>
      <p:pic>
        <p:nvPicPr>
          <p:cNvPr id="15" name="Picture 14">
            <a:extLst>
              <a:ext uri="{FF2B5EF4-FFF2-40B4-BE49-F238E27FC236}">
                <a16:creationId xmlns:a16="http://schemas.microsoft.com/office/drawing/2014/main" id="{34F9B5D9-DA07-CDEB-BA4B-9089EE0CF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985" y="3173607"/>
            <a:ext cx="2253489" cy="2591512"/>
          </a:xfrm>
          <a:prstGeom prst="rect">
            <a:avLst/>
          </a:prstGeom>
        </p:spPr>
      </p:pic>
      <p:pic>
        <p:nvPicPr>
          <p:cNvPr id="17" name="Picture 16">
            <a:extLst>
              <a:ext uri="{FF2B5EF4-FFF2-40B4-BE49-F238E27FC236}">
                <a16:creationId xmlns:a16="http://schemas.microsoft.com/office/drawing/2014/main" id="{B7C4071D-CD63-539B-9523-1C437F45A7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384" y="3154704"/>
            <a:ext cx="1717746" cy="1717746"/>
          </a:xfrm>
          <a:prstGeom prst="rect">
            <a:avLst/>
          </a:prstGeom>
        </p:spPr>
      </p:pic>
      <p:pic>
        <p:nvPicPr>
          <p:cNvPr id="19" name="Picture 18">
            <a:extLst>
              <a:ext uri="{FF2B5EF4-FFF2-40B4-BE49-F238E27FC236}">
                <a16:creationId xmlns:a16="http://schemas.microsoft.com/office/drawing/2014/main" id="{30D97C92-71DC-9716-27C3-0377C7993A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513" y="5070621"/>
            <a:ext cx="2253489" cy="837209"/>
          </a:xfrm>
          <a:prstGeom prst="rect">
            <a:avLst/>
          </a:prstGeom>
        </p:spPr>
      </p:pic>
    </p:spTree>
    <p:extLst>
      <p:ext uri="{BB962C8B-B14F-4D97-AF65-F5344CB8AC3E}">
        <p14:creationId xmlns:p14="http://schemas.microsoft.com/office/powerpoint/2010/main" val="3273407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49A095-6B25-6C07-3FE9-0361AE7B9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30629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F25D75-1682-5728-05AC-6A816A3BC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0445"/>
            <a:ext cx="12185780" cy="5337110"/>
          </a:xfrm>
          <a:prstGeom prst="rect">
            <a:avLst/>
          </a:prstGeom>
        </p:spPr>
      </p:pic>
    </p:spTree>
    <p:extLst>
      <p:ext uri="{BB962C8B-B14F-4D97-AF65-F5344CB8AC3E}">
        <p14:creationId xmlns:p14="http://schemas.microsoft.com/office/powerpoint/2010/main" val="267374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220FA6-7169-BC61-EACF-7E6A0BD79265}"/>
              </a:ext>
            </a:extLst>
          </p:cNvPr>
          <p:cNvSpPr txBox="1"/>
          <p:nvPr/>
        </p:nvSpPr>
        <p:spPr>
          <a:xfrm>
            <a:off x="1647630" y="783772"/>
            <a:ext cx="8896739" cy="707886"/>
          </a:xfrm>
          <a:prstGeom prst="rect">
            <a:avLst/>
          </a:prstGeom>
          <a:noFill/>
        </p:spPr>
        <p:txBody>
          <a:bodyPr wrap="square" rtlCol="0">
            <a:spAutoFit/>
          </a:bodyPr>
          <a:lstStyle/>
          <a:p>
            <a:pPr algn="l" fontAlgn="base"/>
            <a:r>
              <a:rPr lang="en-US" sz="4000" b="1" i="0" dirty="0">
                <a:effectLst/>
                <a:latin typeface="-apple-system"/>
              </a:rPr>
              <a:t>Commonly used Programming </a:t>
            </a:r>
            <a:r>
              <a:rPr lang="en-US" sz="4000" b="1" dirty="0">
                <a:latin typeface="-apple-system"/>
              </a:rPr>
              <a:t>P</a:t>
            </a:r>
            <a:r>
              <a:rPr lang="en-US" sz="4000" b="1" i="0" dirty="0">
                <a:effectLst/>
                <a:latin typeface="-apple-system"/>
              </a:rPr>
              <a:t>aradigms</a:t>
            </a:r>
          </a:p>
        </p:txBody>
      </p:sp>
      <p:sp>
        <p:nvSpPr>
          <p:cNvPr id="7" name="Oval 6">
            <a:extLst>
              <a:ext uri="{FF2B5EF4-FFF2-40B4-BE49-F238E27FC236}">
                <a16:creationId xmlns:a16="http://schemas.microsoft.com/office/drawing/2014/main" id="{E30DB9AF-8EE6-39EF-EDD9-BDCDFA5B736D}"/>
              </a:ext>
            </a:extLst>
          </p:cNvPr>
          <p:cNvSpPr/>
          <p:nvPr/>
        </p:nvSpPr>
        <p:spPr>
          <a:xfrm>
            <a:off x="1279851" y="2792234"/>
            <a:ext cx="4114800" cy="249593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solidFill>
                  <a:schemeClr val="bg1"/>
                </a:solidFill>
                <a:latin typeface="-apple-system"/>
              </a:rPr>
              <a:t>Procedural</a:t>
            </a:r>
          </a:p>
          <a:p>
            <a:pPr algn="ctr"/>
            <a:r>
              <a:rPr lang="en-IN" sz="3600" dirty="0"/>
              <a:t>Oriented</a:t>
            </a:r>
            <a:r>
              <a:rPr lang="en-US" sz="3600" dirty="0">
                <a:solidFill>
                  <a:schemeClr val="bg1"/>
                </a:solidFill>
                <a:latin typeface="-apple-system"/>
              </a:rPr>
              <a:t> Programing </a:t>
            </a:r>
            <a:endParaRPr lang="en-IN" sz="3600" dirty="0">
              <a:solidFill>
                <a:schemeClr val="bg1"/>
              </a:solidFill>
            </a:endParaRPr>
          </a:p>
        </p:txBody>
      </p:sp>
      <p:sp>
        <p:nvSpPr>
          <p:cNvPr id="11" name="Oval 10">
            <a:extLst>
              <a:ext uri="{FF2B5EF4-FFF2-40B4-BE49-F238E27FC236}">
                <a16:creationId xmlns:a16="http://schemas.microsoft.com/office/drawing/2014/main" id="{F67D89D1-CCE2-3C15-6638-7B977D264485}"/>
              </a:ext>
            </a:extLst>
          </p:cNvPr>
          <p:cNvSpPr/>
          <p:nvPr/>
        </p:nvSpPr>
        <p:spPr>
          <a:xfrm>
            <a:off x="6797350" y="2792234"/>
            <a:ext cx="4114800" cy="249593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3600" dirty="0"/>
              <a:t>Object Oriented Programming</a:t>
            </a:r>
          </a:p>
        </p:txBody>
      </p:sp>
    </p:spTree>
    <p:extLst>
      <p:ext uri="{BB962C8B-B14F-4D97-AF65-F5344CB8AC3E}">
        <p14:creationId xmlns:p14="http://schemas.microsoft.com/office/powerpoint/2010/main" val="2639384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8F6023-1057-258C-B3A7-41EEEAA22349}"/>
              </a:ext>
            </a:extLst>
          </p:cNvPr>
          <p:cNvSpPr txBox="1"/>
          <p:nvPr/>
        </p:nvSpPr>
        <p:spPr>
          <a:xfrm>
            <a:off x="298580" y="828270"/>
            <a:ext cx="8434873" cy="769441"/>
          </a:xfrm>
          <a:prstGeom prst="rect">
            <a:avLst/>
          </a:prstGeom>
          <a:noFill/>
        </p:spPr>
        <p:txBody>
          <a:bodyPr wrap="square" rtlCol="0">
            <a:spAutoFit/>
          </a:bodyPr>
          <a:lstStyle/>
          <a:p>
            <a:r>
              <a:rPr lang="en-IN" sz="4400" dirty="0"/>
              <a:t>Procedural Programming</a:t>
            </a:r>
          </a:p>
        </p:txBody>
      </p:sp>
      <p:sp>
        <p:nvSpPr>
          <p:cNvPr id="5" name="TextBox 4">
            <a:extLst>
              <a:ext uri="{FF2B5EF4-FFF2-40B4-BE49-F238E27FC236}">
                <a16:creationId xmlns:a16="http://schemas.microsoft.com/office/drawing/2014/main" id="{F89C85BF-E611-DB6E-3830-C3399A02853F}"/>
              </a:ext>
            </a:extLst>
          </p:cNvPr>
          <p:cNvSpPr txBox="1"/>
          <p:nvPr/>
        </p:nvSpPr>
        <p:spPr>
          <a:xfrm>
            <a:off x="298580" y="2371063"/>
            <a:ext cx="6671387" cy="2862322"/>
          </a:xfrm>
          <a:prstGeom prst="rect">
            <a:avLst/>
          </a:prstGeom>
          <a:noFill/>
        </p:spPr>
        <p:txBody>
          <a:bodyPr wrap="square" rtlCol="0">
            <a:spAutoFit/>
          </a:bodyPr>
          <a:lstStyle/>
          <a:p>
            <a:r>
              <a:rPr lang="en-IN" sz="3600" dirty="0"/>
              <a:t>It aims at dividing the large problems into small programs called procedures. The procedures also referred to as subroutines, methods or functions.</a:t>
            </a:r>
          </a:p>
        </p:txBody>
      </p:sp>
      <p:pic>
        <p:nvPicPr>
          <p:cNvPr id="7" name="Picture 6">
            <a:extLst>
              <a:ext uri="{FF2B5EF4-FFF2-40B4-BE49-F238E27FC236}">
                <a16:creationId xmlns:a16="http://schemas.microsoft.com/office/drawing/2014/main" id="{439C8EDE-A015-6D98-2192-5EFFF5A18019}"/>
              </a:ext>
            </a:extLst>
          </p:cNvPr>
          <p:cNvPicPr>
            <a:picLocks noChangeAspect="1"/>
          </p:cNvPicPr>
          <p:nvPr/>
        </p:nvPicPr>
        <p:blipFill rotWithShape="1">
          <a:blip r:embed="rId2">
            <a:extLst>
              <a:ext uri="{28A0092B-C50C-407E-A947-70E740481C1C}">
                <a14:useLocalDpi xmlns:a14="http://schemas.microsoft.com/office/drawing/2010/main" val="0"/>
              </a:ext>
            </a:extLst>
          </a:blip>
          <a:srcRect b="4662"/>
          <a:stretch/>
        </p:blipFill>
        <p:spPr>
          <a:xfrm>
            <a:off x="6969967" y="1493578"/>
            <a:ext cx="5218806" cy="3870843"/>
          </a:xfrm>
          <a:prstGeom prst="rect">
            <a:avLst/>
          </a:prstGeom>
        </p:spPr>
      </p:pic>
    </p:spTree>
    <p:extLst>
      <p:ext uri="{BB962C8B-B14F-4D97-AF65-F5344CB8AC3E}">
        <p14:creationId xmlns:p14="http://schemas.microsoft.com/office/powerpoint/2010/main" val="391464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EE517A-645F-7F9B-13A1-56645A736F20}"/>
              </a:ext>
            </a:extLst>
          </p:cNvPr>
          <p:cNvPicPr>
            <a:picLocks noChangeAspect="1"/>
          </p:cNvPicPr>
          <p:nvPr/>
        </p:nvPicPr>
        <p:blipFill rotWithShape="1">
          <a:blip r:embed="rId2">
            <a:extLst>
              <a:ext uri="{28A0092B-C50C-407E-A947-70E740481C1C}">
                <a14:useLocalDpi xmlns:a14="http://schemas.microsoft.com/office/drawing/2010/main" val="0"/>
              </a:ext>
            </a:extLst>
          </a:blip>
          <a:srcRect b="6512"/>
          <a:stretch/>
        </p:blipFill>
        <p:spPr>
          <a:xfrm>
            <a:off x="572975" y="503853"/>
            <a:ext cx="11063723" cy="5840963"/>
          </a:xfrm>
          <a:prstGeom prst="rect">
            <a:avLst/>
          </a:prstGeom>
        </p:spPr>
      </p:pic>
    </p:spTree>
    <p:extLst>
      <p:ext uri="{BB962C8B-B14F-4D97-AF65-F5344CB8AC3E}">
        <p14:creationId xmlns:p14="http://schemas.microsoft.com/office/powerpoint/2010/main" val="2177671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6B30F9-67ED-759F-E451-0573E8A805BC}"/>
              </a:ext>
            </a:extLst>
          </p:cNvPr>
          <p:cNvSpPr txBox="1"/>
          <p:nvPr/>
        </p:nvSpPr>
        <p:spPr>
          <a:xfrm>
            <a:off x="457202" y="849085"/>
            <a:ext cx="2911150" cy="707886"/>
          </a:xfrm>
          <a:prstGeom prst="rect">
            <a:avLst/>
          </a:prstGeom>
          <a:noFill/>
        </p:spPr>
        <p:txBody>
          <a:bodyPr wrap="square" rtlCol="0">
            <a:spAutoFit/>
          </a:bodyPr>
          <a:lstStyle/>
          <a:p>
            <a:r>
              <a:rPr lang="en-IN" sz="4000" dirty="0"/>
              <a:t>What is OOP</a:t>
            </a:r>
          </a:p>
        </p:txBody>
      </p:sp>
      <p:sp>
        <p:nvSpPr>
          <p:cNvPr id="3" name="TextBox 2">
            <a:extLst>
              <a:ext uri="{FF2B5EF4-FFF2-40B4-BE49-F238E27FC236}">
                <a16:creationId xmlns:a16="http://schemas.microsoft.com/office/drawing/2014/main" id="{E61B4E81-EB6A-4785-B9F6-8D9097E2EF57}"/>
              </a:ext>
            </a:extLst>
          </p:cNvPr>
          <p:cNvSpPr txBox="1"/>
          <p:nvPr/>
        </p:nvSpPr>
        <p:spPr>
          <a:xfrm>
            <a:off x="457202" y="2080707"/>
            <a:ext cx="6811346" cy="3539430"/>
          </a:xfrm>
          <a:prstGeom prst="rect">
            <a:avLst/>
          </a:prstGeom>
          <a:noFill/>
        </p:spPr>
        <p:txBody>
          <a:bodyPr wrap="square" rtlCol="0">
            <a:spAutoFit/>
          </a:bodyPr>
          <a:lstStyle/>
          <a:p>
            <a:r>
              <a:rPr lang="en-US" sz="3200" b="1" i="0" dirty="0">
                <a:effectLst/>
                <a:latin typeface="charter"/>
                <a:hlinkClick r:id="rId2">
                  <a:extLst>
                    <a:ext uri="{A12FA001-AC4F-418D-AE19-62706E023703}">
                      <ahyp:hlinkClr xmlns:ahyp="http://schemas.microsoft.com/office/drawing/2018/hyperlinkcolor" val="tx"/>
                    </a:ext>
                  </a:extLst>
                </a:hlinkClick>
              </a:rPr>
              <a:t>Object Oriented </a:t>
            </a:r>
            <a:r>
              <a:rPr lang="en-US" sz="3200" b="1" dirty="0">
                <a:latin typeface="charter"/>
                <a:hlinkClick r:id="rId2">
                  <a:extLst>
                    <a:ext uri="{A12FA001-AC4F-418D-AE19-62706E023703}">
                      <ahyp:hlinkClr xmlns:ahyp="http://schemas.microsoft.com/office/drawing/2018/hyperlinkcolor" val="tx"/>
                    </a:ext>
                  </a:extLst>
                </a:hlinkClick>
              </a:rPr>
              <a:t>P</a:t>
            </a:r>
            <a:r>
              <a:rPr lang="en-US" sz="3200" b="1" i="0" dirty="0">
                <a:effectLst/>
                <a:latin typeface="charter"/>
                <a:hlinkClick r:id="rId2">
                  <a:extLst>
                    <a:ext uri="{A12FA001-AC4F-418D-AE19-62706E023703}">
                      <ahyp:hlinkClr xmlns:ahyp="http://schemas.microsoft.com/office/drawing/2018/hyperlinkcolor" val="tx"/>
                    </a:ext>
                  </a:extLst>
                </a:hlinkClick>
              </a:rPr>
              <a:t>rogramming</a:t>
            </a:r>
            <a:r>
              <a:rPr lang="en-US" sz="3200" b="1" i="0" dirty="0">
                <a:effectLst/>
                <a:latin typeface="charter"/>
              </a:rPr>
              <a:t> </a:t>
            </a:r>
            <a:r>
              <a:rPr lang="en-US" sz="3200" b="0" i="0" dirty="0">
                <a:effectLst/>
                <a:latin typeface="charter"/>
              </a:rPr>
              <a:t>can be defined as a programming model which is based upon the concept of classes and objects. Objects contain data in the form of attributes or properties and code in the form of methods or functions.</a:t>
            </a:r>
            <a:endParaRPr lang="en-IN" sz="3200" dirty="0"/>
          </a:p>
        </p:txBody>
      </p:sp>
      <p:pic>
        <p:nvPicPr>
          <p:cNvPr id="5" name="Picture 4">
            <a:extLst>
              <a:ext uri="{FF2B5EF4-FFF2-40B4-BE49-F238E27FC236}">
                <a16:creationId xmlns:a16="http://schemas.microsoft.com/office/drawing/2014/main" id="{97BBD487-59FC-A114-0D17-A98C71AAF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548" y="1626116"/>
            <a:ext cx="4820494" cy="3832293"/>
          </a:xfrm>
          <a:prstGeom prst="rect">
            <a:avLst/>
          </a:prstGeom>
        </p:spPr>
      </p:pic>
    </p:spTree>
    <p:extLst>
      <p:ext uri="{BB962C8B-B14F-4D97-AF65-F5344CB8AC3E}">
        <p14:creationId xmlns:p14="http://schemas.microsoft.com/office/powerpoint/2010/main" val="179192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3A4D76-6B2C-A57C-8A3C-47B1F55A7712}"/>
              </a:ext>
            </a:extLst>
          </p:cNvPr>
          <p:cNvPicPr>
            <a:picLocks noChangeAspect="1"/>
          </p:cNvPicPr>
          <p:nvPr/>
        </p:nvPicPr>
        <p:blipFill rotWithShape="1">
          <a:blip r:embed="rId2">
            <a:extLst>
              <a:ext uri="{28A0092B-C50C-407E-A947-70E740481C1C}">
                <a14:useLocalDpi xmlns:a14="http://schemas.microsoft.com/office/drawing/2010/main" val="0"/>
              </a:ext>
            </a:extLst>
          </a:blip>
          <a:srcRect b="5442"/>
          <a:stretch/>
        </p:blipFill>
        <p:spPr>
          <a:xfrm>
            <a:off x="2569346" y="0"/>
            <a:ext cx="6866465" cy="6858000"/>
          </a:xfrm>
          <a:prstGeom prst="rect">
            <a:avLst/>
          </a:prstGeom>
        </p:spPr>
      </p:pic>
    </p:spTree>
    <p:extLst>
      <p:ext uri="{BB962C8B-B14F-4D97-AF65-F5344CB8AC3E}">
        <p14:creationId xmlns:p14="http://schemas.microsoft.com/office/powerpoint/2010/main" val="26498846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608</TotalTime>
  <Words>729</Words>
  <Application>Microsoft Office PowerPoint</Application>
  <PresentationFormat>Widescreen</PresentationFormat>
  <Paragraphs>84</Paragraphs>
  <Slides>31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-apple-system</vt:lpstr>
      <vt:lpstr>Arial</vt:lpstr>
      <vt:lpstr>Arial</vt:lpstr>
      <vt:lpstr>Calibri</vt:lpstr>
      <vt:lpstr>Calibri Light</vt:lpstr>
      <vt:lpstr>charter</vt:lpstr>
      <vt:lpstr>gibson</vt:lpstr>
      <vt:lpstr>inherit</vt:lpstr>
      <vt:lpstr>Lato</vt:lpstr>
      <vt:lpstr>Muli</vt:lpstr>
      <vt:lpstr>roboto</vt:lpstr>
      <vt:lpstr>sofia-pro</vt:lpstr>
      <vt:lpstr>urw-din</vt:lpstr>
      <vt:lpstr>Wingdings</vt:lpstr>
      <vt:lpstr>Office Theme</vt:lpstr>
      <vt:lpstr>Object Oriented Programming</vt:lpstr>
      <vt:lpstr>What we will cover</vt:lpstr>
      <vt:lpstr>What is Programming Paradigms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dc:title>
  <dc:creator>kartik jain</dc:creator>
  <cp:lastModifiedBy>kartik jain</cp:lastModifiedBy>
  <cp:revision>1</cp:revision>
  <dcterms:created xsi:type="dcterms:W3CDTF">2022-06-06T19:19:16Z</dcterms:created>
  <dcterms:modified xsi:type="dcterms:W3CDTF">2022-06-07T21:04:41Z</dcterms:modified>
</cp:coreProperties>
</file>